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2" r:id="rId1"/>
    <p:sldMasterId id="2147483705" r:id="rId2"/>
  </p:sldMasterIdLst>
  <p:notesMasterIdLst>
    <p:notesMasterId r:id="rId26"/>
  </p:notesMasterIdLst>
  <p:handoutMasterIdLst>
    <p:handoutMasterId r:id="rId27"/>
  </p:handoutMasterIdLst>
  <p:sldIdLst>
    <p:sldId id="263" r:id="rId3"/>
    <p:sldId id="282" r:id="rId4"/>
    <p:sldId id="286" r:id="rId5"/>
    <p:sldId id="260" r:id="rId6"/>
    <p:sldId id="285" r:id="rId7"/>
    <p:sldId id="292" r:id="rId8"/>
    <p:sldId id="289" r:id="rId9"/>
    <p:sldId id="284" r:id="rId10"/>
    <p:sldId id="283" r:id="rId11"/>
    <p:sldId id="280" r:id="rId12"/>
    <p:sldId id="290" r:id="rId13"/>
    <p:sldId id="287" r:id="rId14"/>
    <p:sldId id="278" r:id="rId15"/>
    <p:sldId id="259" r:id="rId16"/>
    <p:sldId id="295" r:id="rId17"/>
    <p:sldId id="266" r:id="rId18"/>
    <p:sldId id="288" r:id="rId19"/>
    <p:sldId id="294" r:id="rId20"/>
    <p:sldId id="293" r:id="rId21"/>
    <p:sldId id="296" r:id="rId22"/>
    <p:sldId id="291" r:id="rId23"/>
    <p:sldId id="262" r:id="rId24"/>
    <p:sldId id="26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14798B-679C-A3E4-3F4D-6D5CD4827B4B}" v="6" dt="2025-05-27T13:20:44.7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02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14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2964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205831692913389E-2"/>
          <c:y val="2.7386809338901984E-2"/>
          <c:w val="0.94616916830708664"/>
          <c:h val="0.849965314347606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20D3-44A7-B2EE-6A2F803991B1}"/>
            </c:ext>
          </c:extLst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20D3-44A7-B2EE-6A2F803991B1}"/>
            </c:ext>
          </c:extLst>
        </c:ser>
        <c:ser>
          <c:idx val="2"/>
          <c:order val="2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20D3-44A7-B2EE-6A2F803991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8117775"/>
        <c:axId val="1303232160"/>
      </c:barChart>
      <c:catAx>
        <c:axId val="368117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3232160"/>
        <c:crosses val="autoZero"/>
        <c:auto val="1"/>
        <c:lblAlgn val="ctr"/>
        <c:lblOffset val="100"/>
        <c:noMultiLvlLbl val="0"/>
      </c:catAx>
      <c:valAx>
        <c:axId val="130323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117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A1AE9C-41FA-09B8-8A31-E2562401F1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B831B6-B546-02F9-ADA8-88ED5B8FFB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DBF9C-F8B2-446E-87B5-2924226D460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7DE62-7E5B-4F3E-1E8D-BDC30D0087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8BAF0-C04D-1133-DF6C-D9CB15EBA7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B731-AA2A-4B58-A3E0-73BF2650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20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EB5D7-C94D-4B41-B2D1-D0B0D25F6F43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9059C-9B80-44D3-8E94-D84142A72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64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- Section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7816" y="3355137"/>
            <a:ext cx="10309634" cy="2305412"/>
          </a:xfrm>
          <a:prstGeom prst="rect">
            <a:avLst/>
          </a:prstGeo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37816" y="2812675"/>
            <a:ext cx="10309634" cy="463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A logo with white text and yellow flame&#10;&#10;Description automatically generated">
            <a:extLst>
              <a:ext uri="{FF2B5EF4-FFF2-40B4-BE49-F238E27FC236}">
                <a16:creationId xmlns:a16="http://schemas.microsoft.com/office/drawing/2014/main" id="{C61D404D-8500-FF79-C431-E6E8974DF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1" y="672822"/>
            <a:ext cx="2070215" cy="1863193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15F7200A-BA7A-4224-C2EA-FA22099B7C94}"/>
              </a:ext>
            </a:extLst>
          </p:cNvPr>
          <p:cNvSpPr/>
          <p:nvPr userDrawn="1"/>
        </p:nvSpPr>
        <p:spPr>
          <a:xfrm rot="10800000">
            <a:off x="11647236" y="0"/>
            <a:ext cx="544763" cy="185340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FB19223-47B2-6542-46C0-0279B635F8E3}"/>
              </a:ext>
            </a:extLst>
          </p:cNvPr>
          <p:cNvSpPr/>
          <p:nvPr userDrawn="1"/>
        </p:nvSpPr>
        <p:spPr>
          <a:xfrm>
            <a:off x="0" y="3276600"/>
            <a:ext cx="1143000" cy="35814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4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Photo and Bullet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5251B-F0F6-A1AF-FD9C-CC7DD8CF8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3296" y="208547"/>
            <a:ext cx="5161641" cy="1848854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6C9590-E2DB-F60B-C427-FCA7CBE4E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390" y="2149932"/>
            <a:ext cx="5161548" cy="41067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205740" marR="0" lvl="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GATEWAY</a:t>
            </a:r>
          </a:p>
          <a:p>
            <a:pPr marL="571500" marR="0" lvl="0" indent="-36576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600+ Beds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170,000 Square Feet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28 pt size text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Innovation Hub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Groundbreaking Fall 2024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9624A1-6266-35E7-F2AC-94F78447F41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7514" y="0"/>
            <a:ext cx="5329784" cy="6858000"/>
          </a:xfrm>
          <a:custGeom>
            <a:avLst/>
            <a:gdLst>
              <a:gd name="connsiteX0" fmla="*/ 0 w 5329606"/>
              <a:gd name="connsiteY0" fmla="*/ 0 h 6858000"/>
              <a:gd name="connsiteX1" fmla="*/ 5329606 w 5329606"/>
              <a:gd name="connsiteY1" fmla="*/ 0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0 w 5329606"/>
              <a:gd name="connsiteY0" fmla="*/ 0 h 6858000"/>
              <a:gd name="connsiteX1" fmla="*/ 3111785 w 5329606"/>
              <a:gd name="connsiteY1" fmla="*/ 12032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0 w 5329606"/>
              <a:gd name="connsiteY0" fmla="*/ 45719 h 6903719"/>
              <a:gd name="connsiteX1" fmla="*/ 3136232 w 5329606"/>
              <a:gd name="connsiteY1" fmla="*/ 0 h 6903719"/>
              <a:gd name="connsiteX2" fmla="*/ 5329606 w 5329606"/>
              <a:gd name="connsiteY2" fmla="*/ 6903719 h 6903719"/>
              <a:gd name="connsiteX3" fmla="*/ 0 w 5329606"/>
              <a:gd name="connsiteY3" fmla="*/ 6903719 h 6903719"/>
              <a:gd name="connsiteX4" fmla="*/ 0 w 5329606"/>
              <a:gd name="connsiteY4" fmla="*/ 45719 h 6903719"/>
              <a:gd name="connsiteX0" fmla="*/ 0 w 5329606"/>
              <a:gd name="connsiteY0" fmla="*/ 0 h 6858000"/>
              <a:gd name="connsiteX1" fmla="*/ 3148263 w 5329606"/>
              <a:gd name="connsiteY1" fmla="*/ 1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0 w 5333616"/>
              <a:gd name="connsiteY3" fmla="*/ 3244516 h 6858000"/>
              <a:gd name="connsiteX4" fmla="*/ 4010 w 5333616"/>
              <a:gd name="connsiteY4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3460399 w 5333616"/>
              <a:gd name="connsiteY3" fmla="*/ 5614737 h 6858000"/>
              <a:gd name="connsiteX4" fmla="*/ 0 w 5333616"/>
              <a:gd name="connsiteY4" fmla="*/ 3244516 h 6858000"/>
              <a:gd name="connsiteX5" fmla="*/ 4010 w 5333616"/>
              <a:gd name="connsiteY5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1154346 w 5333616"/>
              <a:gd name="connsiteY3" fmla="*/ 6858000 h 6858000"/>
              <a:gd name="connsiteX4" fmla="*/ 0 w 5333616"/>
              <a:gd name="connsiteY4" fmla="*/ 3244516 h 6858000"/>
              <a:gd name="connsiteX5" fmla="*/ 4010 w 5333616"/>
              <a:gd name="connsiteY5" fmla="*/ 0 h 6858000"/>
              <a:gd name="connsiteX0" fmla="*/ 178 w 5329784"/>
              <a:gd name="connsiteY0" fmla="*/ 0 h 6858000"/>
              <a:gd name="connsiteX1" fmla="*/ 3148441 w 5329784"/>
              <a:gd name="connsiteY1" fmla="*/ 1 h 6858000"/>
              <a:gd name="connsiteX2" fmla="*/ 5329784 w 5329784"/>
              <a:gd name="connsiteY2" fmla="*/ 6858000 h 6858000"/>
              <a:gd name="connsiteX3" fmla="*/ 1150514 w 5329784"/>
              <a:gd name="connsiteY3" fmla="*/ 6858000 h 6858000"/>
              <a:gd name="connsiteX4" fmla="*/ 4189 w 5329784"/>
              <a:gd name="connsiteY4" fmla="*/ 3100137 h 6858000"/>
              <a:gd name="connsiteX5" fmla="*/ 178 w 5329784"/>
              <a:gd name="connsiteY5" fmla="*/ 0 h 6858000"/>
              <a:gd name="connsiteX0" fmla="*/ 178 w 5329784"/>
              <a:gd name="connsiteY0" fmla="*/ 0 h 6858000"/>
              <a:gd name="connsiteX1" fmla="*/ 3148441 w 5329784"/>
              <a:gd name="connsiteY1" fmla="*/ 1 h 6858000"/>
              <a:gd name="connsiteX2" fmla="*/ 5329784 w 5329784"/>
              <a:gd name="connsiteY2" fmla="*/ 6858000 h 6858000"/>
              <a:gd name="connsiteX3" fmla="*/ 1198640 w 5329784"/>
              <a:gd name="connsiteY3" fmla="*/ 6845969 h 6858000"/>
              <a:gd name="connsiteX4" fmla="*/ 4189 w 5329784"/>
              <a:gd name="connsiteY4" fmla="*/ 3100137 h 6858000"/>
              <a:gd name="connsiteX5" fmla="*/ 178 w 53297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9784" h="6858000">
                <a:moveTo>
                  <a:pt x="178" y="0"/>
                </a:moveTo>
                <a:lnTo>
                  <a:pt x="3148441" y="1"/>
                </a:lnTo>
                <a:lnTo>
                  <a:pt x="5329784" y="6858000"/>
                </a:lnTo>
                <a:lnTo>
                  <a:pt x="1198640" y="6845969"/>
                </a:lnTo>
                <a:lnTo>
                  <a:pt x="4189" y="3100137"/>
                </a:lnTo>
                <a:cubicBezTo>
                  <a:pt x="5526" y="2018632"/>
                  <a:pt x="-1159" y="1081505"/>
                  <a:pt x="178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97BDD90-6F77-70F2-8053-A6242B6921A5}"/>
              </a:ext>
            </a:extLst>
          </p:cNvPr>
          <p:cNvSpPr/>
          <p:nvPr userDrawn="1"/>
        </p:nvSpPr>
        <p:spPr>
          <a:xfrm rot="10800000">
            <a:off x="11647236" y="0"/>
            <a:ext cx="544763" cy="185340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B1051065-B413-B013-9C08-CF8A784E8783}"/>
              </a:ext>
            </a:extLst>
          </p:cNvPr>
          <p:cNvSpPr/>
          <p:nvPr userDrawn="1"/>
        </p:nvSpPr>
        <p:spPr>
          <a:xfrm>
            <a:off x="0" y="3276600"/>
            <a:ext cx="1143000" cy="35814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1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Photo and Text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yellow rectangle">
            <a:extLst>
              <a:ext uri="{FF2B5EF4-FFF2-40B4-BE49-F238E27FC236}">
                <a16:creationId xmlns:a16="http://schemas.microsoft.com/office/drawing/2014/main" id="{2AD916FF-0759-EE41-842F-29F7438FA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1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E9EB3-D4C1-B7F7-26DE-E02AC9AE02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0" y="839787"/>
            <a:ext cx="5081337" cy="1500878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87EF3FF-0174-B4F9-16B2-07B7972D5D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7064" y="839787"/>
            <a:ext cx="4154236" cy="51784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picture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17A502C-DC91-5F9F-F4A3-71D1B127C3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54859" y="2462464"/>
            <a:ext cx="5070078" cy="3555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seven lines of text. Less is more. 20-24 pt size font works best. Concise writing is better. Lorem ipsum dolor sit </a:t>
            </a:r>
            <a:r>
              <a:rPr lang="en-US" sz="2000" b="0" i="0" dirty="0" err="1">
                <a:effectLst/>
              </a:rPr>
              <a:t>amet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consectetur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adipiscing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elit</a:t>
            </a:r>
            <a:r>
              <a:rPr lang="en-US" sz="2000" b="0" i="0" dirty="0">
                <a:effectLst/>
              </a:rPr>
              <a:t>. Done </a:t>
            </a:r>
            <a:r>
              <a:rPr lang="en-US" sz="2000" b="0" i="0" dirty="0" err="1">
                <a:effectLst/>
              </a:rPr>
              <a:t>ullamcorper</a:t>
            </a:r>
            <a:r>
              <a:rPr lang="en-US" sz="2000" b="0" i="0" dirty="0">
                <a:effectLst/>
              </a:rPr>
              <a:t> sed </a:t>
            </a:r>
            <a:r>
              <a:rPr lang="en-US" sz="2000" b="0" i="0" dirty="0" err="1">
                <a:effectLst/>
              </a:rPr>
              <a:t>tellus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eget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rhoncus</a:t>
            </a:r>
            <a:r>
              <a:rPr lang="en-US" sz="2000" b="0" i="0" dirty="0">
                <a:effectLst/>
              </a:rPr>
              <a:t>. Maecenas </a:t>
            </a:r>
            <a:r>
              <a:rPr lang="en-US" sz="2000" b="0" i="0" dirty="0" err="1">
                <a:effectLst/>
              </a:rPr>
              <a:t>pellentesque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euismod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faucibus</a:t>
            </a:r>
            <a:r>
              <a:rPr lang="en-US" sz="2000" b="0" i="0" dirty="0">
                <a:effectLst/>
              </a:rPr>
              <a:t>. </a:t>
            </a:r>
            <a:r>
              <a:rPr lang="en-US" sz="2000" b="0" i="0" dirty="0" err="1">
                <a:effectLst/>
              </a:rPr>
              <a:t>Pellentesque</a:t>
            </a:r>
            <a:r>
              <a:rPr lang="en-US" sz="2000" b="0" i="0" dirty="0">
                <a:effectLst/>
              </a:rPr>
              <a:t> habitant </a:t>
            </a:r>
            <a:r>
              <a:rPr lang="en-US" sz="2000" b="0" i="0" dirty="0" err="1">
                <a:effectLst/>
              </a:rPr>
              <a:t>morbi</a:t>
            </a:r>
            <a:r>
              <a:rPr lang="en-US" sz="2000" b="0" i="0" dirty="0">
                <a:effectLst/>
              </a:rPr>
              <a:t>.</a:t>
            </a:r>
            <a:endParaRPr lang="en-US"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DB6C13-C457-3CAC-DA76-9560B2EE4432}"/>
              </a:ext>
            </a:extLst>
          </p:cNvPr>
          <p:cNvGrpSpPr/>
          <p:nvPr userDrawn="1"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CDD9C0-5504-5FC4-B79A-9F97094431DE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E67D85BA-6436-3962-57EC-929794FEE3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AE2931E0-2FE2-E6D8-5F41-FD14AEB16406}"/>
              </a:ext>
            </a:extLst>
          </p:cNvPr>
          <p:cNvSpPr/>
          <p:nvPr userDrawn="1"/>
        </p:nvSpPr>
        <p:spPr>
          <a:xfrm rot="10800000">
            <a:off x="11647237" y="0"/>
            <a:ext cx="544763" cy="185340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91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Photo and Text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yellow rectangle">
            <a:extLst>
              <a:ext uri="{FF2B5EF4-FFF2-40B4-BE49-F238E27FC236}">
                <a16:creationId xmlns:a16="http://schemas.microsoft.com/office/drawing/2014/main" id="{2AD916FF-0759-EE41-842F-29F7438FA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1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E9EB3-D4C1-B7F7-26DE-E02AC9AE02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0" y="839787"/>
            <a:ext cx="5081337" cy="1500878"/>
          </a:xfrm>
          <a:prstGeom prst="rect">
            <a:avLst/>
          </a:prstGeom>
        </p:spPr>
        <p:txBody>
          <a:bodyPr anchor="b"/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9683A3F-0293-ED7D-06A7-5E6E93CCAF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54859" y="2462464"/>
            <a:ext cx="5070078" cy="3555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>
                <a:effectLst/>
              </a:rPr>
              <a:t>This paragraph should be no longer than seven lines of text. Less is more. 20-24 pt size font works best. Concise writing is better. Lorem ipsum dolor sit amet, consectetur adipiscing elit. Done ullamcorper sed tellus eget rhoncus. Maecenas pellentesque euismod faucibus. Pellentesque habitant morbi.</a:t>
            </a:r>
            <a:endParaRPr lang="en-US" sz="200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87EF3FF-0174-B4F9-16B2-07B7972D5D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7063" y="839786"/>
            <a:ext cx="4346551" cy="2527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picture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53144C2C-0378-9D71-351D-2EA392521D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67062" y="3490457"/>
            <a:ext cx="4346551" cy="2527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578FBF-1BEE-86A5-2167-6BF542C9A7CE}"/>
              </a:ext>
            </a:extLst>
          </p:cNvPr>
          <p:cNvGrpSpPr/>
          <p:nvPr userDrawn="1"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82BB2EF6-F1CE-01F6-C297-58D6C0510AF4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D65A4348-8157-D02E-E930-65EDC0E94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78B4CF29-F0CE-6C34-A8D5-C41D744E96C3}"/>
              </a:ext>
            </a:extLst>
          </p:cNvPr>
          <p:cNvSpPr/>
          <p:nvPr userDrawn="1"/>
        </p:nvSpPr>
        <p:spPr>
          <a:xfrm rot="10800000">
            <a:off x="11647236" y="0"/>
            <a:ext cx="544763" cy="185340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7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More Bulle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5C198C34-1DA0-10FD-40D1-AC42A98F6ADF}"/>
              </a:ext>
            </a:extLst>
          </p:cNvPr>
          <p:cNvSpPr/>
          <p:nvPr userDrawn="1"/>
        </p:nvSpPr>
        <p:spPr>
          <a:xfrm>
            <a:off x="0" y="3276600"/>
            <a:ext cx="1143000" cy="35814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CD9557-DF20-976B-2A2D-12AFA91D82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176" y="1534887"/>
            <a:ext cx="5161548" cy="4327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205740" marR="0" lvl="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SUBTITLE</a:t>
            </a:r>
          </a:p>
          <a:p>
            <a:pPr marL="571500" marR="0" lvl="0" indent="-36576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 Column bullet list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Six bullets per column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28 pt size font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Text goes here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Text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BAC9D-784A-83C1-1F98-39BE738F89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0159" y="1534887"/>
            <a:ext cx="5161548" cy="4327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205740" marR="0" lvl="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GATEWAY</a:t>
            </a:r>
          </a:p>
          <a:p>
            <a:pPr marL="571500" marR="0" lvl="0" indent="-36576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600+ Beds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170,000 Square Feet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Restaurants/Retail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Innovation Hub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Groundbreaking Fall 2024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B33703-C9B6-C223-252E-561461A8A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2865" y="654629"/>
            <a:ext cx="9498495" cy="753027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MORE BULLETS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E6F39A-A697-D36C-ACE6-21797CB954F2}"/>
              </a:ext>
            </a:extLst>
          </p:cNvPr>
          <p:cNvGrpSpPr/>
          <p:nvPr userDrawn="1"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99115FF8-0EB9-B1BA-9C3F-BFF9C7AB43BF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0D16ADB5-3011-CB4E-8FDE-F0C01FDD30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FFD1B50C-4798-9203-F8FF-F2C52BDFDFF7}"/>
              </a:ext>
            </a:extLst>
          </p:cNvPr>
          <p:cNvSpPr/>
          <p:nvPr userDrawn="1"/>
        </p:nvSpPr>
        <p:spPr>
          <a:xfrm rot="10800000">
            <a:off x="11647236" y="0"/>
            <a:ext cx="544763" cy="185340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5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hoto Full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00861F-0AC4-551C-E960-11410BE048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198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A7E99AF-0700-3462-A481-C120459E81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245379" y="4701026"/>
            <a:ext cx="9794739" cy="149782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lIns="274320" tIns="0" rIns="274320" bIns="91440" anchor="ctr"/>
          <a:lstStyle>
            <a:lvl1pPr marL="0" indent="0">
              <a:lnSpc>
                <a:spcPts val="30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Photo description goes here. Less is more. 20 pt size font works best. Concise writing is better. Lorem ipsum dolor sit </a:t>
            </a:r>
            <a:r>
              <a:rPr lang="en-US" sz="2000" b="0" i="0" dirty="0" err="1">
                <a:effectLst/>
              </a:rPr>
              <a:t>amet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consectetur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adipiscing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elit</a:t>
            </a:r>
            <a:r>
              <a:rPr lang="en-US" sz="2000" b="0" i="0" dirty="0">
                <a:effectLst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87714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hoto Gri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00861F-0AC4-551C-E960-11410BE048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2865" y="1461824"/>
            <a:ext cx="4506663" cy="2266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41AFDE8-0738-3E41-7996-D787EA3A2C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2865" y="3797844"/>
            <a:ext cx="4506663" cy="2266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6C87019-DBC1-E73C-6D1D-9D6D819FD0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5180" y="1461824"/>
            <a:ext cx="5901527" cy="4602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6CE232-7458-6A2D-C530-4161EACB6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2865" y="654629"/>
            <a:ext cx="10483842" cy="753027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Photo Grid</a:t>
            </a:r>
          </a:p>
        </p:txBody>
      </p:sp>
    </p:spTree>
    <p:extLst>
      <p:ext uri="{BB962C8B-B14F-4D97-AF65-F5344CB8AC3E}">
        <p14:creationId xmlns:p14="http://schemas.microsoft.com/office/powerpoint/2010/main" val="2270889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K BK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350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8306B-978B-DB77-5591-F8403C05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759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hor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6842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890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Blank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23D9A1F5-24CA-E3B8-B8F0-A74A5299949E}"/>
              </a:ext>
            </a:extLst>
          </p:cNvPr>
          <p:cNvSpPr/>
          <p:nvPr userDrawn="1"/>
        </p:nvSpPr>
        <p:spPr>
          <a:xfrm>
            <a:off x="0" y="3276600"/>
            <a:ext cx="1143000" cy="35814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87A349-5DD5-A3E0-BD79-32187D6DC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2865" y="654629"/>
            <a:ext cx="9498495" cy="753027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GOES HERE – ALL CAPS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03F64E-9126-7291-8FB9-F94C26B49EF2}"/>
              </a:ext>
            </a:extLst>
          </p:cNvPr>
          <p:cNvGrpSpPr/>
          <p:nvPr userDrawn="1"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E56FAA2F-1DB8-26F2-5B5D-37C6EC408850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EC1CB8B8-95EB-47DB-41CA-B3C698869A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9C09E5FF-0F37-DD45-E93F-8CEF681941D2}"/>
              </a:ext>
            </a:extLst>
          </p:cNvPr>
          <p:cNvSpPr/>
          <p:nvPr userDrawn="1"/>
        </p:nvSpPr>
        <p:spPr>
          <a:xfrm rot="10800000">
            <a:off x="11647236" y="0"/>
            <a:ext cx="544763" cy="185340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78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D0E49-FACE-DE8A-2CA3-E3AF39DBC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6948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542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F08F0CD-0128-5821-3098-AEDCAFD4F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FCBCBC4-9A5B-C1A7-28EF-C6D207384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7371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049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3422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More Sta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E2B25E-649B-F1F9-CFBD-2536A4003D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56107" y="6253092"/>
            <a:ext cx="3015665" cy="307778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BOWIE STATE UNIVERSITY </a:t>
            </a:r>
            <a:fld id="{3CFB8BE4-99F2-47F3-BF35-8C6E5C8564A8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7417C-2E87-56FE-EE47-1A71A7F41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 flipV="1">
            <a:off x="4751783" y="-3404"/>
            <a:ext cx="7440217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A31D09-E726-7FDE-FE33-3A18C9ABF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2866" y="654630"/>
            <a:ext cx="4269444" cy="1233805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FOR MORE STATS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52CA602-BDED-C684-E8DE-6DD83A78A67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694829" y="3757564"/>
            <a:ext cx="463057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three lines of text. Less is more. Concise writing is better. Lorem ipsum</a:t>
            </a:r>
            <a:endParaRPr lang="en-US" sz="2000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9B6674D-774C-E01E-3AAC-9A88DC13E2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4829" y="3399414"/>
            <a:ext cx="4630570" cy="33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30F4073-6FBA-4736-5E0C-CDB7751CB2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4829" y="3009251"/>
            <a:ext cx="4630570" cy="33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90C02FC-7623-0DA7-89DF-23DFBD5EE6BA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930372" y="3790553"/>
            <a:ext cx="4011742" cy="18296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three lines of text. Less is more. Concise writing is better. Lorem ipsum</a:t>
            </a:r>
            <a:endParaRPr lang="en-US" sz="2000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E197E05-F837-915B-7282-F35150804C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0372" y="3432404"/>
            <a:ext cx="4376414" cy="33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FFBB963-5A8B-AF9B-F70F-7B8F2B413D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372" y="3042241"/>
            <a:ext cx="4376414" cy="33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671E8F-6CEC-67DA-8D8B-54F3A3737FB6}"/>
              </a:ext>
            </a:extLst>
          </p:cNvPr>
          <p:cNvGrpSpPr/>
          <p:nvPr userDrawn="1"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F1E449BE-CF53-8FB1-A10E-BB412A8DCFA0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FCB73A90-BF6C-B2DE-6DD7-FFA97762E1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534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BLK BKG Photo and Tex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0DD04022-9D07-2C4B-D648-ACE28B000536}"/>
              </a:ext>
            </a:extLst>
          </p:cNvPr>
          <p:cNvSpPr/>
          <p:nvPr userDrawn="1"/>
        </p:nvSpPr>
        <p:spPr>
          <a:xfrm>
            <a:off x="0" y="3276600"/>
            <a:ext cx="1143000" cy="35814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7D591-9470-FF9F-A730-A70E6A011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2866" y="654629"/>
            <a:ext cx="4263334" cy="75302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BULLET LIST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924BEA-97B3-0139-F96C-567EAB4589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1439" y="1812648"/>
            <a:ext cx="6659563" cy="4172251"/>
          </a:xfrm>
          <a:prstGeom prst="rect">
            <a:avLst/>
          </a:prstGeom>
        </p:spPr>
        <p:txBody>
          <a:bodyPr/>
          <a:lstStyle>
            <a:lvl1pPr marL="182880" indent="-457200">
              <a:lnSpc>
                <a:spcPts val="4000"/>
              </a:lnSpc>
              <a:buFont typeface="Wingdings" panose="05000000000000000000" pitchFamily="2" charset="2"/>
              <a:buChar char="§"/>
              <a:defRPr sz="2800" b="1">
                <a:solidFill>
                  <a:schemeClr val="bg1"/>
                </a:solidFill>
                <a:latin typeface="+mn-lt"/>
              </a:defRPr>
            </a:lvl1pPr>
            <a:lvl2pPr>
              <a:defRPr sz="40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4000">
                <a:latin typeface="+mj-lt"/>
              </a:defRPr>
            </a:lvl4pPr>
            <a:lvl5pPr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r>
              <a:rPr lang="en-US" dirty="0"/>
              <a:t>DF KFLDF</a:t>
            </a:r>
          </a:p>
          <a:p>
            <a:pPr lvl="0"/>
            <a:r>
              <a:rPr lang="en-US" dirty="0"/>
              <a:t>DFK DFKD</a:t>
            </a:r>
          </a:p>
          <a:p>
            <a:pPr lvl="0"/>
            <a:r>
              <a:rPr lang="en-US" dirty="0"/>
              <a:t>DF ADLKFDF</a:t>
            </a:r>
          </a:p>
          <a:p>
            <a:pPr lvl="0"/>
            <a:r>
              <a:rPr lang="en-US" dirty="0"/>
              <a:t>A;SDKF AKD;LKDF</a:t>
            </a:r>
          </a:p>
          <a:p>
            <a:pPr lvl="0"/>
            <a:r>
              <a:rPr lang="en-US" dirty="0" err="1"/>
              <a:t>Fdfkadjf</a:t>
            </a:r>
            <a:r>
              <a:rPr lang="en-US" dirty="0"/>
              <a:t> </a:t>
            </a:r>
            <a:r>
              <a:rPr lang="en-US" dirty="0" err="1"/>
              <a:t>jfakj</a:t>
            </a:r>
            <a:r>
              <a:rPr lang="en-US" dirty="0"/>
              <a:t> </a:t>
            </a:r>
            <a:r>
              <a:rPr lang="en-US" dirty="0" err="1"/>
              <a:t>ffja</a:t>
            </a:r>
            <a:r>
              <a:rPr lang="en-US" dirty="0"/>
              <a:t> </a:t>
            </a:r>
            <a:r>
              <a:rPr lang="en-US" dirty="0" err="1"/>
              <a:t>fdjfk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485E7FA-F65D-A0E8-25BB-643CBDE092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92763" y="-3709"/>
            <a:ext cx="5600867" cy="6861708"/>
          </a:xfrm>
          <a:custGeom>
            <a:avLst/>
            <a:gdLst>
              <a:gd name="connsiteX0" fmla="*/ 0 w 5329606"/>
              <a:gd name="connsiteY0" fmla="*/ 0 h 6858000"/>
              <a:gd name="connsiteX1" fmla="*/ 5329606 w 5329606"/>
              <a:gd name="connsiteY1" fmla="*/ 0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0 w 5329606"/>
              <a:gd name="connsiteY0" fmla="*/ 0 h 6858000"/>
              <a:gd name="connsiteX1" fmla="*/ 3111785 w 5329606"/>
              <a:gd name="connsiteY1" fmla="*/ 12032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0 w 5329606"/>
              <a:gd name="connsiteY0" fmla="*/ 45719 h 6903719"/>
              <a:gd name="connsiteX1" fmla="*/ 3136232 w 5329606"/>
              <a:gd name="connsiteY1" fmla="*/ 0 h 6903719"/>
              <a:gd name="connsiteX2" fmla="*/ 5329606 w 5329606"/>
              <a:gd name="connsiteY2" fmla="*/ 6903719 h 6903719"/>
              <a:gd name="connsiteX3" fmla="*/ 0 w 5329606"/>
              <a:gd name="connsiteY3" fmla="*/ 6903719 h 6903719"/>
              <a:gd name="connsiteX4" fmla="*/ 0 w 5329606"/>
              <a:gd name="connsiteY4" fmla="*/ 45719 h 6903719"/>
              <a:gd name="connsiteX0" fmla="*/ 0 w 5329606"/>
              <a:gd name="connsiteY0" fmla="*/ 0 h 6858000"/>
              <a:gd name="connsiteX1" fmla="*/ 3148263 w 5329606"/>
              <a:gd name="connsiteY1" fmla="*/ 1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0 w 5333616"/>
              <a:gd name="connsiteY3" fmla="*/ 3244516 h 6858000"/>
              <a:gd name="connsiteX4" fmla="*/ 4010 w 5333616"/>
              <a:gd name="connsiteY4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3460399 w 5333616"/>
              <a:gd name="connsiteY3" fmla="*/ 5614737 h 6858000"/>
              <a:gd name="connsiteX4" fmla="*/ 0 w 5333616"/>
              <a:gd name="connsiteY4" fmla="*/ 3244516 h 6858000"/>
              <a:gd name="connsiteX5" fmla="*/ 4010 w 5333616"/>
              <a:gd name="connsiteY5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1154346 w 5333616"/>
              <a:gd name="connsiteY3" fmla="*/ 6858000 h 6858000"/>
              <a:gd name="connsiteX4" fmla="*/ 0 w 5333616"/>
              <a:gd name="connsiteY4" fmla="*/ 3244516 h 6858000"/>
              <a:gd name="connsiteX5" fmla="*/ 4010 w 5333616"/>
              <a:gd name="connsiteY5" fmla="*/ 0 h 6858000"/>
              <a:gd name="connsiteX0" fmla="*/ 178 w 5329784"/>
              <a:gd name="connsiteY0" fmla="*/ 0 h 6858000"/>
              <a:gd name="connsiteX1" fmla="*/ 3148441 w 5329784"/>
              <a:gd name="connsiteY1" fmla="*/ 1 h 6858000"/>
              <a:gd name="connsiteX2" fmla="*/ 5329784 w 5329784"/>
              <a:gd name="connsiteY2" fmla="*/ 6858000 h 6858000"/>
              <a:gd name="connsiteX3" fmla="*/ 1150514 w 5329784"/>
              <a:gd name="connsiteY3" fmla="*/ 6858000 h 6858000"/>
              <a:gd name="connsiteX4" fmla="*/ 4189 w 5329784"/>
              <a:gd name="connsiteY4" fmla="*/ 3100137 h 6858000"/>
              <a:gd name="connsiteX5" fmla="*/ 178 w 5329784"/>
              <a:gd name="connsiteY5" fmla="*/ 0 h 6858000"/>
              <a:gd name="connsiteX0" fmla="*/ 178 w 5329784"/>
              <a:gd name="connsiteY0" fmla="*/ 0 h 6858000"/>
              <a:gd name="connsiteX1" fmla="*/ 3148441 w 5329784"/>
              <a:gd name="connsiteY1" fmla="*/ 1 h 6858000"/>
              <a:gd name="connsiteX2" fmla="*/ 5329784 w 5329784"/>
              <a:gd name="connsiteY2" fmla="*/ 6858000 h 6858000"/>
              <a:gd name="connsiteX3" fmla="*/ 1198640 w 5329784"/>
              <a:gd name="connsiteY3" fmla="*/ 6845969 h 6858000"/>
              <a:gd name="connsiteX4" fmla="*/ 4189 w 5329784"/>
              <a:gd name="connsiteY4" fmla="*/ 3100137 h 6858000"/>
              <a:gd name="connsiteX5" fmla="*/ 178 w 5329784"/>
              <a:gd name="connsiteY5" fmla="*/ 0 h 6858000"/>
              <a:gd name="connsiteX0" fmla="*/ 0 w 5329606"/>
              <a:gd name="connsiteY0" fmla="*/ 0 h 6858000"/>
              <a:gd name="connsiteX1" fmla="*/ 3148263 w 5329606"/>
              <a:gd name="connsiteY1" fmla="*/ 1 h 6858000"/>
              <a:gd name="connsiteX2" fmla="*/ 5329606 w 5329606"/>
              <a:gd name="connsiteY2" fmla="*/ 6858000 h 6858000"/>
              <a:gd name="connsiteX3" fmla="*/ 1198462 w 5329606"/>
              <a:gd name="connsiteY3" fmla="*/ 6845969 h 6858000"/>
              <a:gd name="connsiteX4" fmla="*/ 0 w 5329606"/>
              <a:gd name="connsiteY4" fmla="*/ 0 h 6858000"/>
              <a:gd name="connsiteX0" fmla="*/ 0 w 6510224"/>
              <a:gd name="connsiteY0" fmla="*/ 0 h 6863787"/>
              <a:gd name="connsiteX1" fmla="*/ 4328881 w 6510224"/>
              <a:gd name="connsiteY1" fmla="*/ 5788 h 6863787"/>
              <a:gd name="connsiteX2" fmla="*/ 6510224 w 6510224"/>
              <a:gd name="connsiteY2" fmla="*/ 6863787 h 6863787"/>
              <a:gd name="connsiteX3" fmla="*/ 237908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28881 w 6510224"/>
              <a:gd name="connsiteY1" fmla="*/ 5788 h 6863787"/>
              <a:gd name="connsiteX2" fmla="*/ 6510224 w 6510224"/>
              <a:gd name="connsiteY2" fmla="*/ 6863787 h 6863787"/>
              <a:gd name="connsiteX3" fmla="*/ 252955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6510224 w 6510224"/>
              <a:gd name="connsiteY2" fmla="*/ 6863787 h 6863787"/>
              <a:gd name="connsiteX3" fmla="*/ 252955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6510224 w 6510224"/>
              <a:gd name="connsiteY2" fmla="*/ 6863787 h 6863787"/>
              <a:gd name="connsiteX3" fmla="*/ 252955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6510224 w 6510224"/>
              <a:gd name="connsiteY2" fmla="*/ 6863787 h 6863787"/>
              <a:gd name="connsiteX3" fmla="*/ 252955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5444567 w 6510224"/>
              <a:gd name="connsiteY2" fmla="*/ 3553429 h 6863787"/>
              <a:gd name="connsiteX3" fmla="*/ 6510224 w 6510224"/>
              <a:gd name="connsiteY3" fmla="*/ 6863787 h 6863787"/>
              <a:gd name="connsiteX4" fmla="*/ 2529550 w 6510224"/>
              <a:gd name="connsiteY4" fmla="*/ 6851756 h 6863787"/>
              <a:gd name="connsiteX5" fmla="*/ 0 w 6510224"/>
              <a:gd name="connsiteY5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5444567 w 6510224"/>
              <a:gd name="connsiteY2" fmla="*/ 3553429 h 6863787"/>
              <a:gd name="connsiteX3" fmla="*/ 6510224 w 6510224"/>
              <a:gd name="connsiteY3" fmla="*/ 6863787 h 6863787"/>
              <a:gd name="connsiteX4" fmla="*/ 2529550 w 6510224"/>
              <a:gd name="connsiteY4" fmla="*/ 6851756 h 6863787"/>
              <a:gd name="connsiteX5" fmla="*/ 0 w 6510224"/>
              <a:gd name="connsiteY5" fmla="*/ 0 h 6863787"/>
              <a:gd name="connsiteX0" fmla="*/ 0 w 5444567"/>
              <a:gd name="connsiteY0" fmla="*/ 0 h 6852212"/>
              <a:gd name="connsiteX1" fmla="*/ 4305731 w 5444567"/>
              <a:gd name="connsiteY1" fmla="*/ 5788 h 6852212"/>
              <a:gd name="connsiteX2" fmla="*/ 5444567 w 5444567"/>
              <a:gd name="connsiteY2" fmla="*/ 3553429 h 6852212"/>
              <a:gd name="connsiteX3" fmla="*/ 5046027 w 5444567"/>
              <a:gd name="connsiteY3" fmla="*/ 6852212 h 6852212"/>
              <a:gd name="connsiteX4" fmla="*/ 2529550 w 5444567"/>
              <a:gd name="connsiteY4" fmla="*/ 6851756 h 6852212"/>
              <a:gd name="connsiteX5" fmla="*/ 0 w 5444567"/>
              <a:gd name="connsiteY5" fmla="*/ 0 h 6852212"/>
              <a:gd name="connsiteX0" fmla="*/ 0 w 5046027"/>
              <a:gd name="connsiteY0" fmla="*/ 0 h 6852212"/>
              <a:gd name="connsiteX1" fmla="*/ 4305731 w 5046027"/>
              <a:gd name="connsiteY1" fmla="*/ 5788 h 6852212"/>
              <a:gd name="connsiteX2" fmla="*/ 5022091 w 5046027"/>
              <a:gd name="connsiteY2" fmla="*/ 2181829 h 6852212"/>
              <a:gd name="connsiteX3" fmla="*/ 5046027 w 5046027"/>
              <a:gd name="connsiteY3" fmla="*/ 6852212 h 6852212"/>
              <a:gd name="connsiteX4" fmla="*/ 2529550 w 5046027"/>
              <a:gd name="connsiteY4" fmla="*/ 6851756 h 6852212"/>
              <a:gd name="connsiteX5" fmla="*/ 0 w 5046027"/>
              <a:gd name="connsiteY5" fmla="*/ 0 h 6852212"/>
              <a:gd name="connsiteX0" fmla="*/ 0 w 5046027"/>
              <a:gd name="connsiteY0" fmla="*/ 0 h 6852212"/>
              <a:gd name="connsiteX1" fmla="*/ 5034936 w 5046027"/>
              <a:gd name="connsiteY1" fmla="*/ 17363 h 6852212"/>
              <a:gd name="connsiteX2" fmla="*/ 5022091 w 5046027"/>
              <a:gd name="connsiteY2" fmla="*/ 2181829 h 6852212"/>
              <a:gd name="connsiteX3" fmla="*/ 5046027 w 5046027"/>
              <a:gd name="connsiteY3" fmla="*/ 6852212 h 6852212"/>
              <a:gd name="connsiteX4" fmla="*/ 2529550 w 5046027"/>
              <a:gd name="connsiteY4" fmla="*/ 6851756 h 6852212"/>
              <a:gd name="connsiteX5" fmla="*/ 0 w 5046027"/>
              <a:gd name="connsiteY5" fmla="*/ 0 h 6852212"/>
              <a:gd name="connsiteX0" fmla="*/ 0 w 5046027"/>
              <a:gd name="connsiteY0" fmla="*/ 0 h 6852212"/>
              <a:gd name="connsiteX1" fmla="*/ 4461989 w 5046027"/>
              <a:gd name="connsiteY1" fmla="*/ 5798 h 6852212"/>
              <a:gd name="connsiteX2" fmla="*/ 5022091 w 5046027"/>
              <a:gd name="connsiteY2" fmla="*/ 2181829 h 6852212"/>
              <a:gd name="connsiteX3" fmla="*/ 5046027 w 5046027"/>
              <a:gd name="connsiteY3" fmla="*/ 6852212 h 6852212"/>
              <a:gd name="connsiteX4" fmla="*/ 2529550 w 5046027"/>
              <a:gd name="connsiteY4" fmla="*/ 6851756 h 6852212"/>
              <a:gd name="connsiteX5" fmla="*/ 0 w 5046027"/>
              <a:gd name="connsiteY5" fmla="*/ 0 h 6852212"/>
              <a:gd name="connsiteX0" fmla="*/ 0 w 5340410"/>
              <a:gd name="connsiteY0" fmla="*/ 0 h 6852212"/>
              <a:gd name="connsiteX1" fmla="*/ 4461989 w 5340410"/>
              <a:gd name="connsiteY1" fmla="*/ 5798 h 6852212"/>
              <a:gd name="connsiteX2" fmla="*/ 5340395 w 5340410"/>
              <a:gd name="connsiteY2" fmla="*/ 1985226 h 6852212"/>
              <a:gd name="connsiteX3" fmla="*/ 5046027 w 5340410"/>
              <a:gd name="connsiteY3" fmla="*/ 6852212 h 6852212"/>
              <a:gd name="connsiteX4" fmla="*/ 2529550 w 5340410"/>
              <a:gd name="connsiteY4" fmla="*/ 6851756 h 6852212"/>
              <a:gd name="connsiteX5" fmla="*/ 0 w 5340410"/>
              <a:gd name="connsiteY5" fmla="*/ 0 h 6852212"/>
              <a:gd name="connsiteX0" fmla="*/ 0 w 5218878"/>
              <a:gd name="connsiteY0" fmla="*/ 0 h 6852212"/>
              <a:gd name="connsiteX1" fmla="*/ 4461989 w 5218878"/>
              <a:gd name="connsiteY1" fmla="*/ 5798 h 6852212"/>
              <a:gd name="connsiteX2" fmla="*/ 5218861 w 5218878"/>
              <a:gd name="connsiteY2" fmla="*/ 2014139 h 6852212"/>
              <a:gd name="connsiteX3" fmla="*/ 5046027 w 5218878"/>
              <a:gd name="connsiteY3" fmla="*/ 6852212 h 6852212"/>
              <a:gd name="connsiteX4" fmla="*/ 2529550 w 5218878"/>
              <a:gd name="connsiteY4" fmla="*/ 6851756 h 6852212"/>
              <a:gd name="connsiteX5" fmla="*/ 0 w 5218878"/>
              <a:gd name="connsiteY5" fmla="*/ 0 h 6852212"/>
              <a:gd name="connsiteX0" fmla="*/ 0 w 5218861"/>
              <a:gd name="connsiteY0" fmla="*/ 0 h 6852212"/>
              <a:gd name="connsiteX1" fmla="*/ 4461989 w 5218861"/>
              <a:gd name="connsiteY1" fmla="*/ 5798 h 6852212"/>
              <a:gd name="connsiteX2" fmla="*/ 5218861 w 5218861"/>
              <a:gd name="connsiteY2" fmla="*/ 2014139 h 6852212"/>
              <a:gd name="connsiteX3" fmla="*/ 5046027 w 5218861"/>
              <a:gd name="connsiteY3" fmla="*/ 6852212 h 6852212"/>
              <a:gd name="connsiteX4" fmla="*/ 2529550 w 5218861"/>
              <a:gd name="connsiteY4" fmla="*/ 6851756 h 6852212"/>
              <a:gd name="connsiteX5" fmla="*/ 0 w 5218861"/>
              <a:gd name="connsiteY5" fmla="*/ 0 h 6852212"/>
              <a:gd name="connsiteX0" fmla="*/ 0 w 5068390"/>
              <a:gd name="connsiteY0" fmla="*/ 0 h 6852212"/>
              <a:gd name="connsiteX1" fmla="*/ 4461989 w 5068390"/>
              <a:gd name="connsiteY1" fmla="*/ 5798 h 6852212"/>
              <a:gd name="connsiteX2" fmla="*/ 5068390 w 5068390"/>
              <a:gd name="connsiteY2" fmla="*/ 1950531 h 6852212"/>
              <a:gd name="connsiteX3" fmla="*/ 5046027 w 5068390"/>
              <a:gd name="connsiteY3" fmla="*/ 6852212 h 6852212"/>
              <a:gd name="connsiteX4" fmla="*/ 2529550 w 5068390"/>
              <a:gd name="connsiteY4" fmla="*/ 6851756 h 6852212"/>
              <a:gd name="connsiteX5" fmla="*/ 0 w 5068390"/>
              <a:gd name="connsiteY5" fmla="*/ 0 h 6852212"/>
              <a:gd name="connsiteX0" fmla="*/ 0 w 5068390"/>
              <a:gd name="connsiteY0" fmla="*/ 0 h 6852212"/>
              <a:gd name="connsiteX1" fmla="*/ 4461989 w 5068390"/>
              <a:gd name="connsiteY1" fmla="*/ 5798 h 6852212"/>
              <a:gd name="connsiteX2" fmla="*/ 5068390 w 5068390"/>
              <a:gd name="connsiteY2" fmla="*/ 1950531 h 6852212"/>
              <a:gd name="connsiteX3" fmla="*/ 5046027 w 5068390"/>
              <a:gd name="connsiteY3" fmla="*/ 6852212 h 6852212"/>
              <a:gd name="connsiteX4" fmla="*/ 2529550 w 5068390"/>
              <a:gd name="connsiteY4" fmla="*/ 6851756 h 6852212"/>
              <a:gd name="connsiteX5" fmla="*/ 0 w 5068390"/>
              <a:gd name="connsiteY5" fmla="*/ 0 h 6852212"/>
              <a:gd name="connsiteX0" fmla="*/ 0 w 5062602"/>
              <a:gd name="connsiteY0" fmla="*/ 0 h 6852212"/>
              <a:gd name="connsiteX1" fmla="*/ 4461989 w 5062602"/>
              <a:gd name="connsiteY1" fmla="*/ 5798 h 6852212"/>
              <a:gd name="connsiteX2" fmla="*/ 5062602 w 5062602"/>
              <a:gd name="connsiteY2" fmla="*/ 1910054 h 6852212"/>
              <a:gd name="connsiteX3" fmla="*/ 5046027 w 5062602"/>
              <a:gd name="connsiteY3" fmla="*/ 6852212 h 6852212"/>
              <a:gd name="connsiteX4" fmla="*/ 2529550 w 5062602"/>
              <a:gd name="connsiteY4" fmla="*/ 6851756 h 6852212"/>
              <a:gd name="connsiteX5" fmla="*/ 0 w 5062602"/>
              <a:gd name="connsiteY5" fmla="*/ 0 h 6852212"/>
              <a:gd name="connsiteX0" fmla="*/ 0 w 5062602"/>
              <a:gd name="connsiteY0" fmla="*/ 0 h 6852212"/>
              <a:gd name="connsiteX1" fmla="*/ 4612460 w 5062602"/>
              <a:gd name="connsiteY1" fmla="*/ 300703 h 6852212"/>
              <a:gd name="connsiteX2" fmla="*/ 5062602 w 5062602"/>
              <a:gd name="connsiteY2" fmla="*/ 1910054 h 6852212"/>
              <a:gd name="connsiteX3" fmla="*/ 5046027 w 5062602"/>
              <a:gd name="connsiteY3" fmla="*/ 6852212 h 6852212"/>
              <a:gd name="connsiteX4" fmla="*/ 2529550 w 5062602"/>
              <a:gd name="connsiteY4" fmla="*/ 6851756 h 6852212"/>
              <a:gd name="connsiteX5" fmla="*/ 0 w 5062602"/>
              <a:gd name="connsiteY5" fmla="*/ 0 h 6852212"/>
              <a:gd name="connsiteX0" fmla="*/ 0 w 5062602"/>
              <a:gd name="connsiteY0" fmla="*/ 0 h 6852212"/>
              <a:gd name="connsiteX1" fmla="*/ 4450415 w 5062602"/>
              <a:gd name="connsiteY1" fmla="*/ 11580 h 6852212"/>
              <a:gd name="connsiteX2" fmla="*/ 5062602 w 5062602"/>
              <a:gd name="connsiteY2" fmla="*/ 1910054 h 6852212"/>
              <a:gd name="connsiteX3" fmla="*/ 5046027 w 5062602"/>
              <a:gd name="connsiteY3" fmla="*/ 6852212 h 6852212"/>
              <a:gd name="connsiteX4" fmla="*/ 2529550 w 5062602"/>
              <a:gd name="connsiteY4" fmla="*/ 6851756 h 6852212"/>
              <a:gd name="connsiteX5" fmla="*/ 0 w 5062602"/>
              <a:gd name="connsiteY5" fmla="*/ 0 h 6852212"/>
              <a:gd name="connsiteX0" fmla="*/ 0 w 5062602"/>
              <a:gd name="connsiteY0" fmla="*/ 1566 h 6853778"/>
              <a:gd name="connsiteX1" fmla="*/ 4450415 w 5062602"/>
              <a:gd name="connsiteY1" fmla="*/ 0 h 6853778"/>
              <a:gd name="connsiteX2" fmla="*/ 5062602 w 5062602"/>
              <a:gd name="connsiteY2" fmla="*/ 1911620 h 6853778"/>
              <a:gd name="connsiteX3" fmla="*/ 5046027 w 5062602"/>
              <a:gd name="connsiteY3" fmla="*/ 6853778 h 6853778"/>
              <a:gd name="connsiteX4" fmla="*/ 2529550 w 5062602"/>
              <a:gd name="connsiteY4" fmla="*/ 6853322 h 6853778"/>
              <a:gd name="connsiteX5" fmla="*/ 0 w 5062602"/>
              <a:gd name="connsiteY5" fmla="*/ 1566 h 6853778"/>
              <a:gd name="connsiteX0" fmla="*/ 0 w 5062602"/>
              <a:gd name="connsiteY0" fmla="*/ 1566 h 6853778"/>
              <a:gd name="connsiteX1" fmla="*/ 4450415 w 5062602"/>
              <a:gd name="connsiteY1" fmla="*/ 0 h 6853778"/>
              <a:gd name="connsiteX2" fmla="*/ 5062602 w 5062602"/>
              <a:gd name="connsiteY2" fmla="*/ 1911620 h 6853778"/>
              <a:gd name="connsiteX3" fmla="*/ 5046027 w 5062602"/>
              <a:gd name="connsiteY3" fmla="*/ 6853778 h 6853778"/>
              <a:gd name="connsiteX4" fmla="*/ 2529550 w 5062602"/>
              <a:gd name="connsiteY4" fmla="*/ 6853322 h 6853778"/>
              <a:gd name="connsiteX5" fmla="*/ 0 w 5062602"/>
              <a:gd name="connsiteY5" fmla="*/ 1566 h 6853778"/>
              <a:gd name="connsiteX0" fmla="*/ 0 w 5047801"/>
              <a:gd name="connsiteY0" fmla="*/ 1566 h 6853778"/>
              <a:gd name="connsiteX1" fmla="*/ 4450415 w 5047801"/>
              <a:gd name="connsiteY1" fmla="*/ 0 h 6853778"/>
              <a:gd name="connsiteX2" fmla="*/ 5047801 w 5047801"/>
              <a:gd name="connsiteY2" fmla="*/ 1908334 h 6853778"/>
              <a:gd name="connsiteX3" fmla="*/ 5046027 w 5047801"/>
              <a:gd name="connsiteY3" fmla="*/ 6853778 h 6853778"/>
              <a:gd name="connsiteX4" fmla="*/ 2529550 w 5047801"/>
              <a:gd name="connsiteY4" fmla="*/ 6853322 h 6853778"/>
              <a:gd name="connsiteX5" fmla="*/ 0 w 5047801"/>
              <a:gd name="connsiteY5" fmla="*/ 1566 h 6853778"/>
              <a:gd name="connsiteX0" fmla="*/ 0 w 5047801"/>
              <a:gd name="connsiteY0" fmla="*/ 1566 h 6853778"/>
              <a:gd name="connsiteX1" fmla="*/ 4450415 w 5047801"/>
              <a:gd name="connsiteY1" fmla="*/ 0 h 6853778"/>
              <a:gd name="connsiteX2" fmla="*/ 5047801 w 5047801"/>
              <a:gd name="connsiteY2" fmla="*/ 1908334 h 6853778"/>
              <a:gd name="connsiteX3" fmla="*/ 5046027 w 5047801"/>
              <a:gd name="connsiteY3" fmla="*/ 6853778 h 6853778"/>
              <a:gd name="connsiteX4" fmla="*/ 2529550 w 5047801"/>
              <a:gd name="connsiteY4" fmla="*/ 6853322 h 6853778"/>
              <a:gd name="connsiteX5" fmla="*/ 0 w 5047801"/>
              <a:gd name="connsiteY5" fmla="*/ 1566 h 6853778"/>
              <a:gd name="connsiteX0" fmla="*/ 0 w 5047801"/>
              <a:gd name="connsiteY0" fmla="*/ 1566 h 6871474"/>
              <a:gd name="connsiteX1" fmla="*/ 4450415 w 5047801"/>
              <a:gd name="connsiteY1" fmla="*/ 0 h 6871474"/>
              <a:gd name="connsiteX2" fmla="*/ 5047801 w 5047801"/>
              <a:gd name="connsiteY2" fmla="*/ 1908334 h 6871474"/>
              <a:gd name="connsiteX3" fmla="*/ 5046027 w 5047801"/>
              <a:gd name="connsiteY3" fmla="*/ 6853778 h 6871474"/>
              <a:gd name="connsiteX4" fmla="*/ 2347881 w 5047801"/>
              <a:gd name="connsiteY4" fmla="*/ 6871474 h 6871474"/>
              <a:gd name="connsiteX5" fmla="*/ 0 w 5047801"/>
              <a:gd name="connsiteY5" fmla="*/ 1566 h 6871474"/>
              <a:gd name="connsiteX0" fmla="*/ 0 w 5047801"/>
              <a:gd name="connsiteY0" fmla="*/ 1566 h 6853778"/>
              <a:gd name="connsiteX1" fmla="*/ 4450415 w 5047801"/>
              <a:gd name="connsiteY1" fmla="*/ 0 h 6853778"/>
              <a:gd name="connsiteX2" fmla="*/ 5047801 w 5047801"/>
              <a:gd name="connsiteY2" fmla="*/ 1908334 h 6853778"/>
              <a:gd name="connsiteX3" fmla="*/ 5046027 w 5047801"/>
              <a:gd name="connsiteY3" fmla="*/ 6853778 h 6853778"/>
              <a:gd name="connsiteX4" fmla="*/ 1960321 w 5047801"/>
              <a:gd name="connsiteY4" fmla="*/ 6853322 h 6853778"/>
              <a:gd name="connsiteX5" fmla="*/ 0 w 5047801"/>
              <a:gd name="connsiteY5" fmla="*/ 1566 h 6853778"/>
              <a:gd name="connsiteX0" fmla="*/ 0 w 5338471"/>
              <a:gd name="connsiteY0" fmla="*/ 13666 h 6853778"/>
              <a:gd name="connsiteX1" fmla="*/ 4741085 w 5338471"/>
              <a:gd name="connsiteY1" fmla="*/ 0 h 6853778"/>
              <a:gd name="connsiteX2" fmla="*/ 5338471 w 5338471"/>
              <a:gd name="connsiteY2" fmla="*/ 1908334 h 6853778"/>
              <a:gd name="connsiteX3" fmla="*/ 5336697 w 5338471"/>
              <a:gd name="connsiteY3" fmla="*/ 6853778 h 6853778"/>
              <a:gd name="connsiteX4" fmla="*/ 2250991 w 5338471"/>
              <a:gd name="connsiteY4" fmla="*/ 6853322 h 6853778"/>
              <a:gd name="connsiteX5" fmla="*/ 0 w 5338471"/>
              <a:gd name="connsiteY5" fmla="*/ 13666 h 6853778"/>
              <a:gd name="connsiteX0" fmla="*/ 0 w 5501973"/>
              <a:gd name="connsiteY0" fmla="*/ 13666 h 6853778"/>
              <a:gd name="connsiteX1" fmla="*/ 4904587 w 5501973"/>
              <a:gd name="connsiteY1" fmla="*/ 0 h 6853778"/>
              <a:gd name="connsiteX2" fmla="*/ 5501973 w 5501973"/>
              <a:gd name="connsiteY2" fmla="*/ 1908334 h 6853778"/>
              <a:gd name="connsiteX3" fmla="*/ 5500199 w 5501973"/>
              <a:gd name="connsiteY3" fmla="*/ 6853778 h 6853778"/>
              <a:gd name="connsiteX4" fmla="*/ 2414493 w 5501973"/>
              <a:gd name="connsiteY4" fmla="*/ 6853322 h 6853778"/>
              <a:gd name="connsiteX5" fmla="*/ 0 w 5501973"/>
              <a:gd name="connsiteY5" fmla="*/ 13666 h 6853778"/>
              <a:gd name="connsiteX0" fmla="*/ 0 w 5592808"/>
              <a:gd name="connsiteY0" fmla="*/ 19716 h 6853778"/>
              <a:gd name="connsiteX1" fmla="*/ 4995422 w 5592808"/>
              <a:gd name="connsiteY1" fmla="*/ 0 h 6853778"/>
              <a:gd name="connsiteX2" fmla="*/ 5592808 w 5592808"/>
              <a:gd name="connsiteY2" fmla="*/ 1908334 h 6853778"/>
              <a:gd name="connsiteX3" fmla="*/ 5591034 w 5592808"/>
              <a:gd name="connsiteY3" fmla="*/ 6853778 h 6853778"/>
              <a:gd name="connsiteX4" fmla="*/ 2505328 w 5592808"/>
              <a:gd name="connsiteY4" fmla="*/ 6853322 h 6853778"/>
              <a:gd name="connsiteX5" fmla="*/ 0 w 5592808"/>
              <a:gd name="connsiteY5" fmla="*/ 19716 h 6853778"/>
              <a:gd name="connsiteX0" fmla="*/ 0 w 5830699"/>
              <a:gd name="connsiteY0" fmla="*/ 19716 h 6853778"/>
              <a:gd name="connsiteX1" fmla="*/ 4995422 w 5830699"/>
              <a:gd name="connsiteY1" fmla="*/ 0 h 6853778"/>
              <a:gd name="connsiteX2" fmla="*/ 5591034 w 5830699"/>
              <a:gd name="connsiteY2" fmla="*/ 6853778 h 6853778"/>
              <a:gd name="connsiteX3" fmla="*/ 2505328 w 5830699"/>
              <a:gd name="connsiteY3" fmla="*/ 6853322 h 6853778"/>
              <a:gd name="connsiteX4" fmla="*/ 0 w 5830699"/>
              <a:gd name="connsiteY4" fmla="*/ 19716 h 6853778"/>
              <a:gd name="connsiteX0" fmla="*/ 0 w 5717651"/>
              <a:gd name="connsiteY0" fmla="*/ 19716 h 6853778"/>
              <a:gd name="connsiteX1" fmla="*/ 4995422 w 5717651"/>
              <a:gd name="connsiteY1" fmla="*/ 0 h 6853778"/>
              <a:gd name="connsiteX2" fmla="*/ 5591034 w 5717651"/>
              <a:gd name="connsiteY2" fmla="*/ 6853778 h 6853778"/>
              <a:gd name="connsiteX3" fmla="*/ 2505328 w 5717651"/>
              <a:gd name="connsiteY3" fmla="*/ 6853322 h 6853778"/>
              <a:gd name="connsiteX4" fmla="*/ 0 w 5717651"/>
              <a:gd name="connsiteY4" fmla="*/ 19716 h 6853778"/>
              <a:gd name="connsiteX0" fmla="*/ 0 w 5871036"/>
              <a:gd name="connsiteY0" fmla="*/ 9565 h 6843627"/>
              <a:gd name="connsiteX1" fmla="*/ 5615182 w 5871036"/>
              <a:gd name="connsiteY1" fmla="*/ 0 h 6843627"/>
              <a:gd name="connsiteX2" fmla="*/ 5591034 w 5871036"/>
              <a:gd name="connsiteY2" fmla="*/ 6843627 h 6843627"/>
              <a:gd name="connsiteX3" fmla="*/ 2505328 w 5871036"/>
              <a:gd name="connsiteY3" fmla="*/ 6843171 h 6843627"/>
              <a:gd name="connsiteX4" fmla="*/ 0 w 5871036"/>
              <a:gd name="connsiteY4" fmla="*/ 9565 h 6843627"/>
              <a:gd name="connsiteX0" fmla="*/ 0 w 5744071"/>
              <a:gd name="connsiteY0" fmla="*/ 9565 h 6843627"/>
              <a:gd name="connsiteX1" fmla="*/ 5615182 w 5744071"/>
              <a:gd name="connsiteY1" fmla="*/ 0 h 6843627"/>
              <a:gd name="connsiteX2" fmla="*/ 5591034 w 5744071"/>
              <a:gd name="connsiteY2" fmla="*/ 6843627 h 6843627"/>
              <a:gd name="connsiteX3" fmla="*/ 2505328 w 5744071"/>
              <a:gd name="connsiteY3" fmla="*/ 6843171 h 6843627"/>
              <a:gd name="connsiteX4" fmla="*/ 0 w 5744071"/>
              <a:gd name="connsiteY4" fmla="*/ 9565 h 6843627"/>
              <a:gd name="connsiteX0" fmla="*/ 0 w 5615182"/>
              <a:gd name="connsiteY0" fmla="*/ 9565 h 6843627"/>
              <a:gd name="connsiteX1" fmla="*/ 5615182 w 5615182"/>
              <a:gd name="connsiteY1" fmla="*/ 0 h 6843627"/>
              <a:gd name="connsiteX2" fmla="*/ 5591034 w 5615182"/>
              <a:gd name="connsiteY2" fmla="*/ 6843627 h 6843627"/>
              <a:gd name="connsiteX3" fmla="*/ 2505328 w 5615182"/>
              <a:gd name="connsiteY3" fmla="*/ 6843171 h 6843627"/>
              <a:gd name="connsiteX4" fmla="*/ 0 w 5615182"/>
              <a:gd name="connsiteY4" fmla="*/ 9565 h 6843627"/>
              <a:gd name="connsiteX0" fmla="*/ 0 w 5623383"/>
              <a:gd name="connsiteY0" fmla="*/ 0 h 6850449"/>
              <a:gd name="connsiteX1" fmla="*/ 5623383 w 5623383"/>
              <a:gd name="connsiteY1" fmla="*/ 6822 h 6850449"/>
              <a:gd name="connsiteX2" fmla="*/ 5599235 w 5623383"/>
              <a:gd name="connsiteY2" fmla="*/ 6850449 h 6850449"/>
              <a:gd name="connsiteX3" fmla="*/ 2513529 w 5623383"/>
              <a:gd name="connsiteY3" fmla="*/ 6849993 h 6850449"/>
              <a:gd name="connsiteX4" fmla="*/ 0 w 5623383"/>
              <a:gd name="connsiteY4" fmla="*/ 0 h 6850449"/>
              <a:gd name="connsiteX0" fmla="*/ 0 w 5600867"/>
              <a:gd name="connsiteY0" fmla="*/ 5468 h 6855917"/>
              <a:gd name="connsiteX1" fmla="*/ 5590580 w 5600867"/>
              <a:gd name="connsiteY1" fmla="*/ 0 h 6855917"/>
              <a:gd name="connsiteX2" fmla="*/ 5599235 w 5600867"/>
              <a:gd name="connsiteY2" fmla="*/ 6855917 h 6855917"/>
              <a:gd name="connsiteX3" fmla="*/ 2513529 w 5600867"/>
              <a:gd name="connsiteY3" fmla="*/ 6855461 h 6855917"/>
              <a:gd name="connsiteX4" fmla="*/ 0 w 5600867"/>
              <a:gd name="connsiteY4" fmla="*/ 5468 h 6855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0867" h="6855917">
                <a:moveTo>
                  <a:pt x="0" y="5468"/>
                </a:moveTo>
                <a:lnTo>
                  <a:pt x="5590580" y="0"/>
                </a:lnTo>
                <a:cubicBezTo>
                  <a:pt x="5582531" y="2281209"/>
                  <a:pt x="5607284" y="4574708"/>
                  <a:pt x="5599235" y="6855917"/>
                </a:cubicBezTo>
                <a:lnTo>
                  <a:pt x="2513529" y="6855461"/>
                </a:lnTo>
                <a:lnTo>
                  <a:pt x="0" y="5468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Goes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DDC6DD-459E-8FD0-6FDB-F09BDCF08134}"/>
              </a:ext>
            </a:extLst>
          </p:cNvPr>
          <p:cNvGrpSpPr/>
          <p:nvPr userDrawn="1"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840CBCC9-1285-9AB0-FD81-1CACB96F33C2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986CC109-FDC8-8EA9-5547-37C2559E9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084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K BKG Photo and Tex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2BB5F863-D99F-FB7C-476B-B66D5DEC4D57}"/>
              </a:ext>
            </a:extLst>
          </p:cNvPr>
          <p:cNvSpPr/>
          <p:nvPr userDrawn="1"/>
        </p:nvSpPr>
        <p:spPr>
          <a:xfrm>
            <a:off x="0" y="3276600"/>
            <a:ext cx="1143000" cy="35814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1AE8E08-2EE2-A13C-B43D-E019172BD4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00965" y="8592"/>
            <a:ext cx="5615182" cy="6849407"/>
          </a:xfrm>
          <a:custGeom>
            <a:avLst/>
            <a:gdLst>
              <a:gd name="connsiteX0" fmla="*/ 0 w 5329606"/>
              <a:gd name="connsiteY0" fmla="*/ 0 h 6858000"/>
              <a:gd name="connsiteX1" fmla="*/ 5329606 w 5329606"/>
              <a:gd name="connsiteY1" fmla="*/ 0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0 w 5329606"/>
              <a:gd name="connsiteY0" fmla="*/ 0 h 6858000"/>
              <a:gd name="connsiteX1" fmla="*/ 3111785 w 5329606"/>
              <a:gd name="connsiteY1" fmla="*/ 12032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0 w 5329606"/>
              <a:gd name="connsiteY0" fmla="*/ 45719 h 6903719"/>
              <a:gd name="connsiteX1" fmla="*/ 3136232 w 5329606"/>
              <a:gd name="connsiteY1" fmla="*/ 0 h 6903719"/>
              <a:gd name="connsiteX2" fmla="*/ 5329606 w 5329606"/>
              <a:gd name="connsiteY2" fmla="*/ 6903719 h 6903719"/>
              <a:gd name="connsiteX3" fmla="*/ 0 w 5329606"/>
              <a:gd name="connsiteY3" fmla="*/ 6903719 h 6903719"/>
              <a:gd name="connsiteX4" fmla="*/ 0 w 5329606"/>
              <a:gd name="connsiteY4" fmla="*/ 45719 h 6903719"/>
              <a:gd name="connsiteX0" fmla="*/ 0 w 5329606"/>
              <a:gd name="connsiteY0" fmla="*/ 0 h 6858000"/>
              <a:gd name="connsiteX1" fmla="*/ 3148263 w 5329606"/>
              <a:gd name="connsiteY1" fmla="*/ 1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0 w 5333616"/>
              <a:gd name="connsiteY3" fmla="*/ 3244516 h 6858000"/>
              <a:gd name="connsiteX4" fmla="*/ 4010 w 5333616"/>
              <a:gd name="connsiteY4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3460399 w 5333616"/>
              <a:gd name="connsiteY3" fmla="*/ 5614737 h 6858000"/>
              <a:gd name="connsiteX4" fmla="*/ 0 w 5333616"/>
              <a:gd name="connsiteY4" fmla="*/ 3244516 h 6858000"/>
              <a:gd name="connsiteX5" fmla="*/ 4010 w 5333616"/>
              <a:gd name="connsiteY5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1154346 w 5333616"/>
              <a:gd name="connsiteY3" fmla="*/ 6858000 h 6858000"/>
              <a:gd name="connsiteX4" fmla="*/ 0 w 5333616"/>
              <a:gd name="connsiteY4" fmla="*/ 3244516 h 6858000"/>
              <a:gd name="connsiteX5" fmla="*/ 4010 w 5333616"/>
              <a:gd name="connsiteY5" fmla="*/ 0 h 6858000"/>
              <a:gd name="connsiteX0" fmla="*/ 178 w 5329784"/>
              <a:gd name="connsiteY0" fmla="*/ 0 h 6858000"/>
              <a:gd name="connsiteX1" fmla="*/ 3148441 w 5329784"/>
              <a:gd name="connsiteY1" fmla="*/ 1 h 6858000"/>
              <a:gd name="connsiteX2" fmla="*/ 5329784 w 5329784"/>
              <a:gd name="connsiteY2" fmla="*/ 6858000 h 6858000"/>
              <a:gd name="connsiteX3" fmla="*/ 1150514 w 5329784"/>
              <a:gd name="connsiteY3" fmla="*/ 6858000 h 6858000"/>
              <a:gd name="connsiteX4" fmla="*/ 4189 w 5329784"/>
              <a:gd name="connsiteY4" fmla="*/ 3100137 h 6858000"/>
              <a:gd name="connsiteX5" fmla="*/ 178 w 5329784"/>
              <a:gd name="connsiteY5" fmla="*/ 0 h 6858000"/>
              <a:gd name="connsiteX0" fmla="*/ 178 w 5329784"/>
              <a:gd name="connsiteY0" fmla="*/ 0 h 6858000"/>
              <a:gd name="connsiteX1" fmla="*/ 3148441 w 5329784"/>
              <a:gd name="connsiteY1" fmla="*/ 1 h 6858000"/>
              <a:gd name="connsiteX2" fmla="*/ 5329784 w 5329784"/>
              <a:gd name="connsiteY2" fmla="*/ 6858000 h 6858000"/>
              <a:gd name="connsiteX3" fmla="*/ 1198640 w 5329784"/>
              <a:gd name="connsiteY3" fmla="*/ 6845969 h 6858000"/>
              <a:gd name="connsiteX4" fmla="*/ 4189 w 5329784"/>
              <a:gd name="connsiteY4" fmla="*/ 3100137 h 6858000"/>
              <a:gd name="connsiteX5" fmla="*/ 178 w 5329784"/>
              <a:gd name="connsiteY5" fmla="*/ 0 h 6858000"/>
              <a:gd name="connsiteX0" fmla="*/ 0 w 5329606"/>
              <a:gd name="connsiteY0" fmla="*/ 0 h 6858000"/>
              <a:gd name="connsiteX1" fmla="*/ 3148263 w 5329606"/>
              <a:gd name="connsiteY1" fmla="*/ 1 h 6858000"/>
              <a:gd name="connsiteX2" fmla="*/ 5329606 w 5329606"/>
              <a:gd name="connsiteY2" fmla="*/ 6858000 h 6858000"/>
              <a:gd name="connsiteX3" fmla="*/ 1198462 w 5329606"/>
              <a:gd name="connsiteY3" fmla="*/ 6845969 h 6858000"/>
              <a:gd name="connsiteX4" fmla="*/ 0 w 5329606"/>
              <a:gd name="connsiteY4" fmla="*/ 0 h 6858000"/>
              <a:gd name="connsiteX0" fmla="*/ 0 w 6510224"/>
              <a:gd name="connsiteY0" fmla="*/ 0 h 6863787"/>
              <a:gd name="connsiteX1" fmla="*/ 4328881 w 6510224"/>
              <a:gd name="connsiteY1" fmla="*/ 5788 h 6863787"/>
              <a:gd name="connsiteX2" fmla="*/ 6510224 w 6510224"/>
              <a:gd name="connsiteY2" fmla="*/ 6863787 h 6863787"/>
              <a:gd name="connsiteX3" fmla="*/ 237908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28881 w 6510224"/>
              <a:gd name="connsiteY1" fmla="*/ 5788 h 6863787"/>
              <a:gd name="connsiteX2" fmla="*/ 6510224 w 6510224"/>
              <a:gd name="connsiteY2" fmla="*/ 6863787 h 6863787"/>
              <a:gd name="connsiteX3" fmla="*/ 252955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6510224 w 6510224"/>
              <a:gd name="connsiteY2" fmla="*/ 6863787 h 6863787"/>
              <a:gd name="connsiteX3" fmla="*/ 252955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6510224 w 6510224"/>
              <a:gd name="connsiteY2" fmla="*/ 6863787 h 6863787"/>
              <a:gd name="connsiteX3" fmla="*/ 252955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6510224 w 6510224"/>
              <a:gd name="connsiteY2" fmla="*/ 6863787 h 6863787"/>
              <a:gd name="connsiteX3" fmla="*/ 252955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5444567 w 6510224"/>
              <a:gd name="connsiteY2" fmla="*/ 3553429 h 6863787"/>
              <a:gd name="connsiteX3" fmla="*/ 6510224 w 6510224"/>
              <a:gd name="connsiteY3" fmla="*/ 6863787 h 6863787"/>
              <a:gd name="connsiteX4" fmla="*/ 2529550 w 6510224"/>
              <a:gd name="connsiteY4" fmla="*/ 6851756 h 6863787"/>
              <a:gd name="connsiteX5" fmla="*/ 0 w 6510224"/>
              <a:gd name="connsiteY5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5444567 w 6510224"/>
              <a:gd name="connsiteY2" fmla="*/ 3553429 h 6863787"/>
              <a:gd name="connsiteX3" fmla="*/ 6510224 w 6510224"/>
              <a:gd name="connsiteY3" fmla="*/ 6863787 h 6863787"/>
              <a:gd name="connsiteX4" fmla="*/ 2529550 w 6510224"/>
              <a:gd name="connsiteY4" fmla="*/ 6851756 h 6863787"/>
              <a:gd name="connsiteX5" fmla="*/ 0 w 6510224"/>
              <a:gd name="connsiteY5" fmla="*/ 0 h 6863787"/>
              <a:gd name="connsiteX0" fmla="*/ 0 w 5444567"/>
              <a:gd name="connsiteY0" fmla="*/ 0 h 6852212"/>
              <a:gd name="connsiteX1" fmla="*/ 4305731 w 5444567"/>
              <a:gd name="connsiteY1" fmla="*/ 5788 h 6852212"/>
              <a:gd name="connsiteX2" fmla="*/ 5444567 w 5444567"/>
              <a:gd name="connsiteY2" fmla="*/ 3553429 h 6852212"/>
              <a:gd name="connsiteX3" fmla="*/ 5046027 w 5444567"/>
              <a:gd name="connsiteY3" fmla="*/ 6852212 h 6852212"/>
              <a:gd name="connsiteX4" fmla="*/ 2529550 w 5444567"/>
              <a:gd name="connsiteY4" fmla="*/ 6851756 h 6852212"/>
              <a:gd name="connsiteX5" fmla="*/ 0 w 5444567"/>
              <a:gd name="connsiteY5" fmla="*/ 0 h 6852212"/>
              <a:gd name="connsiteX0" fmla="*/ 0 w 5046027"/>
              <a:gd name="connsiteY0" fmla="*/ 0 h 6852212"/>
              <a:gd name="connsiteX1" fmla="*/ 4305731 w 5046027"/>
              <a:gd name="connsiteY1" fmla="*/ 5788 h 6852212"/>
              <a:gd name="connsiteX2" fmla="*/ 5022091 w 5046027"/>
              <a:gd name="connsiteY2" fmla="*/ 2181829 h 6852212"/>
              <a:gd name="connsiteX3" fmla="*/ 5046027 w 5046027"/>
              <a:gd name="connsiteY3" fmla="*/ 6852212 h 6852212"/>
              <a:gd name="connsiteX4" fmla="*/ 2529550 w 5046027"/>
              <a:gd name="connsiteY4" fmla="*/ 6851756 h 6852212"/>
              <a:gd name="connsiteX5" fmla="*/ 0 w 5046027"/>
              <a:gd name="connsiteY5" fmla="*/ 0 h 6852212"/>
              <a:gd name="connsiteX0" fmla="*/ 0 w 5046027"/>
              <a:gd name="connsiteY0" fmla="*/ 0 h 6852212"/>
              <a:gd name="connsiteX1" fmla="*/ 5034936 w 5046027"/>
              <a:gd name="connsiteY1" fmla="*/ 17363 h 6852212"/>
              <a:gd name="connsiteX2" fmla="*/ 5022091 w 5046027"/>
              <a:gd name="connsiteY2" fmla="*/ 2181829 h 6852212"/>
              <a:gd name="connsiteX3" fmla="*/ 5046027 w 5046027"/>
              <a:gd name="connsiteY3" fmla="*/ 6852212 h 6852212"/>
              <a:gd name="connsiteX4" fmla="*/ 2529550 w 5046027"/>
              <a:gd name="connsiteY4" fmla="*/ 6851756 h 6852212"/>
              <a:gd name="connsiteX5" fmla="*/ 0 w 5046027"/>
              <a:gd name="connsiteY5" fmla="*/ 0 h 6852212"/>
              <a:gd name="connsiteX0" fmla="*/ 0 w 5046027"/>
              <a:gd name="connsiteY0" fmla="*/ 0 h 6852212"/>
              <a:gd name="connsiteX1" fmla="*/ 4461989 w 5046027"/>
              <a:gd name="connsiteY1" fmla="*/ 5798 h 6852212"/>
              <a:gd name="connsiteX2" fmla="*/ 5022091 w 5046027"/>
              <a:gd name="connsiteY2" fmla="*/ 2181829 h 6852212"/>
              <a:gd name="connsiteX3" fmla="*/ 5046027 w 5046027"/>
              <a:gd name="connsiteY3" fmla="*/ 6852212 h 6852212"/>
              <a:gd name="connsiteX4" fmla="*/ 2529550 w 5046027"/>
              <a:gd name="connsiteY4" fmla="*/ 6851756 h 6852212"/>
              <a:gd name="connsiteX5" fmla="*/ 0 w 5046027"/>
              <a:gd name="connsiteY5" fmla="*/ 0 h 6852212"/>
              <a:gd name="connsiteX0" fmla="*/ 0 w 5340410"/>
              <a:gd name="connsiteY0" fmla="*/ 0 h 6852212"/>
              <a:gd name="connsiteX1" fmla="*/ 4461989 w 5340410"/>
              <a:gd name="connsiteY1" fmla="*/ 5798 h 6852212"/>
              <a:gd name="connsiteX2" fmla="*/ 5340395 w 5340410"/>
              <a:gd name="connsiteY2" fmla="*/ 1985226 h 6852212"/>
              <a:gd name="connsiteX3" fmla="*/ 5046027 w 5340410"/>
              <a:gd name="connsiteY3" fmla="*/ 6852212 h 6852212"/>
              <a:gd name="connsiteX4" fmla="*/ 2529550 w 5340410"/>
              <a:gd name="connsiteY4" fmla="*/ 6851756 h 6852212"/>
              <a:gd name="connsiteX5" fmla="*/ 0 w 5340410"/>
              <a:gd name="connsiteY5" fmla="*/ 0 h 6852212"/>
              <a:gd name="connsiteX0" fmla="*/ 0 w 5218878"/>
              <a:gd name="connsiteY0" fmla="*/ 0 h 6852212"/>
              <a:gd name="connsiteX1" fmla="*/ 4461989 w 5218878"/>
              <a:gd name="connsiteY1" fmla="*/ 5798 h 6852212"/>
              <a:gd name="connsiteX2" fmla="*/ 5218861 w 5218878"/>
              <a:gd name="connsiteY2" fmla="*/ 2014139 h 6852212"/>
              <a:gd name="connsiteX3" fmla="*/ 5046027 w 5218878"/>
              <a:gd name="connsiteY3" fmla="*/ 6852212 h 6852212"/>
              <a:gd name="connsiteX4" fmla="*/ 2529550 w 5218878"/>
              <a:gd name="connsiteY4" fmla="*/ 6851756 h 6852212"/>
              <a:gd name="connsiteX5" fmla="*/ 0 w 5218878"/>
              <a:gd name="connsiteY5" fmla="*/ 0 h 6852212"/>
              <a:gd name="connsiteX0" fmla="*/ 0 w 5218861"/>
              <a:gd name="connsiteY0" fmla="*/ 0 h 6852212"/>
              <a:gd name="connsiteX1" fmla="*/ 4461989 w 5218861"/>
              <a:gd name="connsiteY1" fmla="*/ 5798 h 6852212"/>
              <a:gd name="connsiteX2" fmla="*/ 5218861 w 5218861"/>
              <a:gd name="connsiteY2" fmla="*/ 2014139 h 6852212"/>
              <a:gd name="connsiteX3" fmla="*/ 5046027 w 5218861"/>
              <a:gd name="connsiteY3" fmla="*/ 6852212 h 6852212"/>
              <a:gd name="connsiteX4" fmla="*/ 2529550 w 5218861"/>
              <a:gd name="connsiteY4" fmla="*/ 6851756 h 6852212"/>
              <a:gd name="connsiteX5" fmla="*/ 0 w 5218861"/>
              <a:gd name="connsiteY5" fmla="*/ 0 h 6852212"/>
              <a:gd name="connsiteX0" fmla="*/ 0 w 5068390"/>
              <a:gd name="connsiteY0" fmla="*/ 0 h 6852212"/>
              <a:gd name="connsiteX1" fmla="*/ 4461989 w 5068390"/>
              <a:gd name="connsiteY1" fmla="*/ 5798 h 6852212"/>
              <a:gd name="connsiteX2" fmla="*/ 5068390 w 5068390"/>
              <a:gd name="connsiteY2" fmla="*/ 1950531 h 6852212"/>
              <a:gd name="connsiteX3" fmla="*/ 5046027 w 5068390"/>
              <a:gd name="connsiteY3" fmla="*/ 6852212 h 6852212"/>
              <a:gd name="connsiteX4" fmla="*/ 2529550 w 5068390"/>
              <a:gd name="connsiteY4" fmla="*/ 6851756 h 6852212"/>
              <a:gd name="connsiteX5" fmla="*/ 0 w 5068390"/>
              <a:gd name="connsiteY5" fmla="*/ 0 h 6852212"/>
              <a:gd name="connsiteX0" fmla="*/ 0 w 5068390"/>
              <a:gd name="connsiteY0" fmla="*/ 0 h 6852212"/>
              <a:gd name="connsiteX1" fmla="*/ 4461989 w 5068390"/>
              <a:gd name="connsiteY1" fmla="*/ 5798 h 6852212"/>
              <a:gd name="connsiteX2" fmla="*/ 5068390 w 5068390"/>
              <a:gd name="connsiteY2" fmla="*/ 1950531 h 6852212"/>
              <a:gd name="connsiteX3" fmla="*/ 5046027 w 5068390"/>
              <a:gd name="connsiteY3" fmla="*/ 6852212 h 6852212"/>
              <a:gd name="connsiteX4" fmla="*/ 2529550 w 5068390"/>
              <a:gd name="connsiteY4" fmla="*/ 6851756 h 6852212"/>
              <a:gd name="connsiteX5" fmla="*/ 0 w 5068390"/>
              <a:gd name="connsiteY5" fmla="*/ 0 h 6852212"/>
              <a:gd name="connsiteX0" fmla="*/ 0 w 5062602"/>
              <a:gd name="connsiteY0" fmla="*/ 0 h 6852212"/>
              <a:gd name="connsiteX1" fmla="*/ 4461989 w 5062602"/>
              <a:gd name="connsiteY1" fmla="*/ 5798 h 6852212"/>
              <a:gd name="connsiteX2" fmla="*/ 5062602 w 5062602"/>
              <a:gd name="connsiteY2" fmla="*/ 1910054 h 6852212"/>
              <a:gd name="connsiteX3" fmla="*/ 5046027 w 5062602"/>
              <a:gd name="connsiteY3" fmla="*/ 6852212 h 6852212"/>
              <a:gd name="connsiteX4" fmla="*/ 2529550 w 5062602"/>
              <a:gd name="connsiteY4" fmla="*/ 6851756 h 6852212"/>
              <a:gd name="connsiteX5" fmla="*/ 0 w 5062602"/>
              <a:gd name="connsiteY5" fmla="*/ 0 h 6852212"/>
              <a:gd name="connsiteX0" fmla="*/ 0 w 5062602"/>
              <a:gd name="connsiteY0" fmla="*/ 0 h 6852212"/>
              <a:gd name="connsiteX1" fmla="*/ 4612460 w 5062602"/>
              <a:gd name="connsiteY1" fmla="*/ 300703 h 6852212"/>
              <a:gd name="connsiteX2" fmla="*/ 5062602 w 5062602"/>
              <a:gd name="connsiteY2" fmla="*/ 1910054 h 6852212"/>
              <a:gd name="connsiteX3" fmla="*/ 5046027 w 5062602"/>
              <a:gd name="connsiteY3" fmla="*/ 6852212 h 6852212"/>
              <a:gd name="connsiteX4" fmla="*/ 2529550 w 5062602"/>
              <a:gd name="connsiteY4" fmla="*/ 6851756 h 6852212"/>
              <a:gd name="connsiteX5" fmla="*/ 0 w 5062602"/>
              <a:gd name="connsiteY5" fmla="*/ 0 h 6852212"/>
              <a:gd name="connsiteX0" fmla="*/ 0 w 5062602"/>
              <a:gd name="connsiteY0" fmla="*/ 0 h 6852212"/>
              <a:gd name="connsiteX1" fmla="*/ 4450415 w 5062602"/>
              <a:gd name="connsiteY1" fmla="*/ 11580 h 6852212"/>
              <a:gd name="connsiteX2" fmla="*/ 5062602 w 5062602"/>
              <a:gd name="connsiteY2" fmla="*/ 1910054 h 6852212"/>
              <a:gd name="connsiteX3" fmla="*/ 5046027 w 5062602"/>
              <a:gd name="connsiteY3" fmla="*/ 6852212 h 6852212"/>
              <a:gd name="connsiteX4" fmla="*/ 2529550 w 5062602"/>
              <a:gd name="connsiteY4" fmla="*/ 6851756 h 6852212"/>
              <a:gd name="connsiteX5" fmla="*/ 0 w 5062602"/>
              <a:gd name="connsiteY5" fmla="*/ 0 h 6852212"/>
              <a:gd name="connsiteX0" fmla="*/ 0 w 5062602"/>
              <a:gd name="connsiteY0" fmla="*/ 1566 h 6853778"/>
              <a:gd name="connsiteX1" fmla="*/ 4450415 w 5062602"/>
              <a:gd name="connsiteY1" fmla="*/ 0 h 6853778"/>
              <a:gd name="connsiteX2" fmla="*/ 5062602 w 5062602"/>
              <a:gd name="connsiteY2" fmla="*/ 1911620 h 6853778"/>
              <a:gd name="connsiteX3" fmla="*/ 5046027 w 5062602"/>
              <a:gd name="connsiteY3" fmla="*/ 6853778 h 6853778"/>
              <a:gd name="connsiteX4" fmla="*/ 2529550 w 5062602"/>
              <a:gd name="connsiteY4" fmla="*/ 6853322 h 6853778"/>
              <a:gd name="connsiteX5" fmla="*/ 0 w 5062602"/>
              <a:gd name="connsiteY5" fmla="*/ 1566 h 6853778"/>
              <a:gd name="connsiteX0" fmla="*/ 0 w 5062602"/>
              <a:gd name="connsiteY0" fmla="*/ 1566 h 6853778"/>
              <a:gd name="connsiteX1" fmla="*/ 4450415 w 5062602"/>
              <a:gd name="connsiteY1" fmla="*/ 0 h 6853778"/>
              <a:gd name="connsiteX2" fmla="*/ 5062602 w 5062602"/>
              <a:gd name="connsiteY2" fmla="*/ 1911620 h 6853778"/>
              <a:gd name="connsiteX3" fmla="*/ 5046027 w 5062602"/>
              <a:gd name="connsiteY3" fmla="*/ 6853778 h 6853778"/>
              <a:gd name="connsiteX4" fmla="*/ 2529550 w 5062602"/>
              <a:gd name="connsiteY4" fmla="*/ 6853322 h 6853778"/>
              <a:gd name="connsiteX5" fmla="*/ 0 w 5062602"/>
              <a:gd name="connsiteY5" fmla="*/ 1566 h 6853778"/>
              <a:gd name="connsiteX0" fmla="*/ 0 w 5047801"/>
              <a:gd name="connsiteY0" fmla="*/ 1566 h 6853778"/>
              <a:gd name="connsiteX1" fmla="*/ 4450415 w 5047801"/>
              <a:gd name="connsiteY1" fmla="*/ 0 h 6853778"/>
              <a:gd name="connsiteX2" fmla="*/ 5047801 w 5047801"/>
              <a:gd name="connsiteY2" fmla="*/ 1908334 h 6853778"/>
              <a:gd name="connsiteX3" fmla="*/ 5046027 w 5047801"/>
              <a:gd name="connsiteY3" fmla="*/ 6853778 h 6853778"/>
              <a:gd name="connsiteX4" fmla="*/ 2529550 w 5047801"/>
              <a:gd name="connsiteY4" fmla="*/ 6853322 h 6853778"/>
              <a:gd name="connsiteX5" fmla="*/ 0 w 5047801"/>
              <a:gd name="connsiteY5" fmla="*/ 1566 h 6853778"/>
              <a:gd name="connsiteX0" fmla="*/ 0 w 5047801"/>
              <a:gd name="connsiteY0" fmla="*/ 1566 h 6853778"/>
              <a:gd name="connsiteX1" fmla="*/ 4450415 w 5047801"/>
              <a:gd name="connsiteY1" fmla="*/ 0 h 6853778"/>
              <a:gd name="connsiteX2" fmla="*/ 5047801 w 5047801"/>
              <a:gd name="connsiteY2" fmla="*/ 1908334 h 6853778"/>
              <a:gd name="connsiteX3" fmla="*/ 5046027 w 5047801"/>
              <a:gd name="connsiteY3" fmla="*/ 6853778 h 6853778"/>
              <a:gd name="connsiteX4" fmla="*/ 2529550 w 5047801"/>
              <a:gd name="connsiteY4" fmla="*/ 6853322 h 6853778"/>
              <a:gd name="connsiteX5" fmla="*/ 0 w 5047801"/>
              <a:gd name="connsiteY5" fmla="*/ 1566 h 6853778"/>
              <a:gd name="connsiteX0" fmla="*/ 0 w 5047801"/>
              <a:gd name="connsiteY0" fmla="*/ 1566 h 6871474"/>
              <a:gd name="connsiteX1" fmla="*/ 4450415 w 5047801"/>
              <a:gd name="connsiteY1" fmla="*/ 0 h 6871474"/>
              <a:gd name="connsiteX2" fmla="*/ 5047801 w 5047801"/>
              <a:gd name="connsiteY2" fmla="*/ 1908334 h 6871474"/>
              <a:gd name="connsiteX3" fmla="*/ 5046027 w 5047801"/>
              <a:gd name="connsiteY3" fmla="*/ 6853778 h 6871474"/>
              <a:gd name="connsiteX4" fmla="*/ 2347881 w 5047801"/>
              <a:gd name="connsiteY4" fmla="*/ 6871474 h 6871474"/>
              <a:gd name="connsiteX5" fmla="*/ 0 w 5047801"/>
              <a:gd name="connsiteY5" fmla="*/ 1566 h 6871474"/>
              <a:gd name="connsiteX0" fmla="*/ 0 w 5047801"/>
              <a:gd name="connsiteY0" fmla="*/ 1566 h 6853778"/>
              <a:gd name="connsiteX1" fmla="*/ 4450415 w 5047801"/>
              <a:gd name="connsiteY1" fmla="*/ 0 h 6853778"/>
              <a:gd name="connsiteX2" fmla="*/ 5047801 w 5047801"/>
              <a:gd name="connsiteY2" fmla="*/ 1908334 h 6853778"/>
              <a:gd name="connsiteX3" fmla="*/ 5046027 w 5047801"/>
              <a:gd name="connsiteY3" fmla="*/ 6853778 h 6853778"/>
              <a:gd name="connsiteX4" fmla="*/ 1960321 w 5047801"/>
              <a:gd name="connsiteY4" fmla="*/ 6853322 h 6853778"/>
              <a:gd name="connsiteX5" fmla="*/ 0 w 5047801"/>
              <a:gd name="connsiteY5" fmla="*/ 1566 h 6853778"/>
              <a:gd name="connsiteX0" fmla="*/ 0 w 5338471"/>
              <a:gd name="connsiteY0" fmla="*/ 13666 h 6853778"/>
              <a:gd name="connsiteX1" fmla="*/ 4741085 w 5338471"/>
              <a:gd name="connsiteY1" fmla="*/ 0 h 6853778"/>
              <a:gd name="connsiteX2" fmla="*/ 5338471 w 5338471"/>
              <a:gd name="connsiteY2" fmla="*/ 1908334 h 6853778"/>
              <a:gd name="connsiteX3" fmla="*/ 5336697 w 5338471"/>
              <a:gd name="connsiteY3" fmla="*/ 6853778 h 6853778"/>
              <a:gd name="connsiteX4" fmla="*/ 2250991 w 5338471"/>
              <a:gd name="connsiteY4" fmla="*/ 6853322 h 6853778"/>
              <a:gd name="connsiteX5" fmla="*/ 0 w 5338471"/>
              <a:gd name="connsiteY5" fmla="*/ 13666 h 6853778"/>
              <a:gd name="connsiteX0" fmla="*/ 0 w 5501973"/>
              <a:gd name="connsiteY0" fmla="*/ 13666 h 6853778"/>
              <a:gd name="connsiteX1" fmla="*/ 4904587 w 5501973"/>
              <a:gd name="connsiteY1" fmla="*/ 0 h 6853778"/>
              <a:gd name="connsiteX2" fmla="*/ 5501973 w 5501973"/>
              <a:gd name="connsiteY2" fmla="*/ 1908334 h 6853778"/>
              <a:gd name="connsiteX3" fmla="*/ 5500199 w 5501973"/>
              <a:gd name="connsiteY3" fmla="*/ 6853778 h 6853778"/>
              <a:gd name="connsiteX4" fmla="*/ 2414493 w 5501973"/>
              <a:gd name="connsiteY4" fmla="*/ 6853322 h 6853778"/>
              <a:gd name="connsiteX5" fmla="*/ 0 w 5501973"/>
              <a:gd name="connsiteY5" fmla="*/ 13666 h 6853778"/>
              <a:gd name="connsiteX0" fmla="*/ 0 w 5592808"/>
              <a:gd name="connsiteY0" fmla="*/ 19716 h 6853778"/>
              <a:gd name="connsiteX1" fmla="*/ 4995422 w 5592808"/>
              <a:gd name="connsiteY1" fmla="*/ 0 h 6853778"/>
              <a:gd name="connsiteX2" fmla="*/ 5592808 w 5592808"/>
              <a:gd name="connsiteY2" fmla="*/ 1908334 h 6853778"/>
              <a:gd name="connsiteX3" fmla="*/ 5591034 w 5592808"/>
              <a:gd name="connsiteY3" fmla="*/ 6853778 h 6853778"/>
              <a:gd name="connsiteX4" fmla="*/ 2505328 w 5592808"/>
              <a:gd name="connsiteY4" fmla="*/ 6853322 h 6853778"/>
              <a:gd name="connsiteX5" fmla="*/ 0 w 5592808"/>
              <a:gd name="connsiteY5" fmla="*/ 19716 h 6853778"/>
              <a:gd name="connsiteX0" fmla="*/ 0 w 5830699"/>
              <a:gd name="connsiteY0" fmla="*/ 19716 h 6853778"/>
              <a:gd name="connsiteX1" fmla="*/ 4995422 w 5830699"/>
              <a:gd name="connsiteY1" fmla="*/ 0 h 6853778"/>
              <a:gd name="connsiteX2" fmla="*/ 5591034 w 5830699"/>
              <a:gd name="connsiteY2" fmla="*/ 6853778 h 6853778"/>
              <a:gd name="connsiteX3" fmla="*/ 2505328 w 5830699"/>
              <a:gd name="connsiteY3" fmla="*/ 6853322 h 6853778"/>
              <a:gd name="connsiteX4" fmla="*/ 0 w 5830699"/>
              <a:gd name="connsiteY4" fmla="*/ 19716 h 6853778"/>
              <a:gd name="connsiteX0" fmla="*/ 0 w 5717651"/>
              <a:gd name="connsiteY0" fmla="*/ 19716 h 6853778"/>
              <a:gd name="connsiteX1" fmla="*/ 4995422 w 5717651"/>
              <a:gd name="connsiteY1" fmla="*/ 0 h 6853778"/>
              <a:gd name="connsiteX2" fmla="*/ 5591034 w 5717651"/>
              <a:gd name="connsiteY2" fmla="*/ 6853778 h 6853778"/>
              <a:gd name="connsiteX3" fmla="*/ 2505328 w 5717651"/>
              <a:gd name="connsiteY3" fmla="*/ 6853322 h 6853778"/>
              <a:gd name="connsiteX4" fmla="*/ 0 w 5717651"/>
              <a:gd name="connsiteY4" fmla="*/ 19716 h 6853778"/>
              <a:gd name="connsiteX0" fmla="*/ 0 w 5871036"/>
              <a:gd name="connsiteY0" fmla="*/ 9565 h 6843627"/>
              <a:gd name="connsiteX1" fmla="*/ 5615182 w 5871036"/>
              <a:gd name="connsiteY1" fmla="*/ 0 h 6843627"/>
              <a:gd name="connsiteX2" fmla="*/ 5591034 w 5871036"/>
              <a:gd name="connsiteY2" fmla="*/ 6843627 h 6843627"/>
              <a:gd name="connsiteX3" fmla="*/ 2505328 w 5871036"/>
              <a:gd name="connsiteY3" fmla="*/ 6843171 h 6843627"/>
              <a:gd name="connsiteX4" fmla="*/ 0 w 5871036"/>
              <a:gd name="connsiteY4" fmla="*/ 9565 h 6843627"/>
              <a:gd name="connsiteX0" fmla="*/ 0 w 5744071"/>
              <a:gd name="connsiteY0" fmla="*/ 9565 h 6843627"/>
              <a:gd name="connsiteX1" fmla="*/ 5615182 w 5744071"/>
              <a:gd name="connsiteY1" fmla="*/ 0 h 6843627"/>
              <a:gd name="connsiteX2" fmla="*/ 5591034 w 5744071"/>
              <a:gd name="connsiteY2" fmla="*/ 6843627 h 6843627"/>
              <a:gd name="connsiteX3" fmla="*/ 2505328 w 5744071"/>
              <a:gd name="connsiteY3" fmla="*/ 6843171 h 6843627"/>
              <a:gd name="connsiteX4" fmla="*/ 0 w 5744071"/>
              <a:gd name="connsiteY4" fmla="*/ 9565 h 6843627"/>
              <a:gd name="connsiteX0" fmla="*/ 0 w 5615182"/>
              <a:gd name="connsiteY0" fmla="*/ 9565 h 6843627"/>
              <a:gd name="connsiteX1" fmla="*/ 5615182 w 5615182"/>
              <a:gd name="connsiteY1" fmla="*/ 0 h 6843627"/>
              <a:gd name="connsiteX2" fmla="*/ 5591034 w 5615182"/>
              <a:gd name="connsiteY2" fmla="*/ 6843627 h 6843627"/>
              <a:gd name="connsiteX3" fmla="*/ 2505328 w 5615182"/>
              <a:gd name="connsiteY3" fmla="*/ 6843171 h 6843627"/>
              <a:gd name="connsiteX4" fmla="*/ 0 w 5615182"/>
              <a:gd name="connsiteY4" fmla="*/ 9565 h 684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5182" h="6843627">
                <a:moveTo>
                  <a:pt x="0" y="9565"/>
                </a:moveTo>
                <a:lnTo>
                  <a:pt x="5615182" y="0"/>
                </a:lnTo>
                <a:lnTo>
                  <a:pt x="5591034" y="6843627"/>
                </a:lnTo>
                <a:lnTo>
                  <a:pt x="2505328" y="6843171"/>
                </a:lnTo>
                <a:lnTo>
                  <a:pt x="0" y="9565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64A3F-8442-5394-0B55-469E5DF0C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0640" y="1425744"/>
            <a:ext cx="6024205" cy="1586696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LEADING THE WAY TO BETTER FUTURE IN STEM. 36pt font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8FAF069-8C3A-7677-FD7D-D989CBDFFC1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10639" y="882304"/>
            <a:ext cx="6024205" cy="4672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4500"/>
              </a:lnSpc>
            </a:pP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SIMPLE TEXT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357A1FE-F380-2B23-8CDD-DAD05A8B246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10640" y="3164840"/>
            <a:ext cx="6066550" cy="2718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seven lines of text. Less is more. 20-24 pt size font works best. Concise writing is better. Lorem ipsum dolor sit </a:t>
            </a:r>
            <a:r>
              <a:rPr lang="en-US" sz="2000" b="0" i="0" dirty="0" err="1">
                <a:effectLst/>
              </a:rPr>
              <a:t>amet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consectetur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adipiscing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elit</a:t>
            </a:r>
            <a:r>
              <a:rPr lang="en-US" sz="2000" b="0" i="0" dirty="0">
                <a:effectLst/>
              </a:rPr>
              <a:t>. Done </a:t>
            </a:r>
            <a:r>
              <a:rPr lang="en-US" sz="2000" b="0" i="0" dirty="0" err="1">
                <a:effectLst/>
              </a:rPr>
              <a:t>ullamcorper</a:t>
            </a:r>
            <a:r>
              <a:rPr lang="en-US" sz="2000" b="0" i="0" dirty="0">
                <a:effectLst/>
              </a:rPr>
              <a:t> sed </a:t>
            </a:r>
            <a:r>
              <a:rPr lang="en-US" sz="2000" b="0" i="0" dirty="0" err="1">
                <a:effectLst/>
              </a:rPr>
              <a:t>tellus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eget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rhoncus</a:t>
            </a:r>
            <a:r>
              <a:rPr lang="en-US" sz="2000" b="0" i="0" dirty="0">
                <a:effectLst/>
              </a:rPr>
              <a:t>. Maecenas </a:t>
            </a:r>
            <a:r>
              <a:rPr lang="en-US" sz="2000" b="0" i="0" dirty="0" err="1">
                <a:effectLst/>
              </a:rPr>
              <a:t>pellentesque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euismod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faucibus</a:t>
            </a:r>
            <a:r>
              <a:rPr lang="en-US" sz="2000" b="0" i="0" dirty="0">
                <a:effectLst/>
              </a:rPr>
              <a:t>.</a:t>
            </a: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AA677E-E025-B98F-BF28-9B1C6A74D264}"/>
              </a:ext>
            </a:extLst>
          </p:cNvPr>
          <p:cNvGrpSpPr/>
          <p:nvPr userDrawn="1"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4F9D1AE9-0221-E2B0-8DD9-9F389CDD6D4F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A73F3957-D368-3D0A-3A8B-AE2E3C75A5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1389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K BKG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7AAB5802-373A-8637-1426-2D96C2DC20BC}"/>
              </a:ext>
            </a:extLst>
          </p:cNvPr>
          <p:cNvSpPr/>
          <p:nvPr userDrawn="1"/>
        </p:nvSpPr>
        <p:spPr>
          <a:xfrm>
            <a:off x="0" y="3276600"/>
            <a:ext cx="1143000" cy="35814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E70E5C-1282-591F-855B-1DE350837F4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36040" y="3429000"/>
            <a:ext cx="9607822" cy="2718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seven lines of text. Less is more. 20-24 pt size font works best. Concise writing is better. Lorem ipsum dolor sit </a:t>
            </a:r>
            <a:r>
              <a:rPr lang="en-US" sz="2000" b="0" i="0" dirty="0" err="1">
                <a:effectLst/>
              </a:rPr>
              <a:t>amet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consectetur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adipiscing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elit</a:t>
            </a:r>
            <a:r>
              <a:rPr lang="en-US" sz="2000" b="0" i="0" dirty="0">
                <a:effectLst/>
              </a:rPr>
              <a:t>. Done </a:t>
            </a:r>
            <a:r>
              <a:rPr lang="en-US" sz="2000" b="0" i="0" dirty="0" err="1">
                <a:effectLst/>
              </a:rPr>
              <a:t>ullamcorper</a:t>
            </a:r>
            <a:r>
              <a:rPr lang="en-US" sz="2000" b="0" i="0" dirty="0">
                <a:effectLst/>
              </a:rPr>
              <a:t> sed </a:t>
            </a:r>
            <a:r>
              <a:rPr lang="en-US" sz="2000" b="0" i="0" dirty="0" err="1">
                <a:effectLst/>
              </a:rPr>
              <a:t>tellus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eget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rhoncus</a:t>
            </a:r>
            <a:r>
              <a:rPr lang="en-US" sz="2000" b="0" i="0" dirty="0">
                <a:effectLst/>
              </a:rPr>
              <a:t>. Maecenas </a:t>
            </a:r>
            <a:r>
              <a:rPr lang="en-US" sz="2000" b="0" i="0" dirty="0" err="1">
                <a:effectLst/>
              </a:rPr>
              <a:t>pellentesque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euismod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faucibus</a:t>
            </a:r>
            <a:r>
              <a:rPr lang="en-US" sz="2000" b="0" i="0" dirty="0">
                <a:effectLst/>
              </a:rPr>
              <a:t>.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64A3F-8442-5394-0B55-469E5DF0C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6040" y="1944546"/>
            <a:ext cx="9565272" cy="1332053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LEADING THE WAY TO BETTER FUTURE IN STEM. 36 pt font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8FAF069-8C3A-7677-FD7D-D989CBDFFC1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36040" y="1401106"/>
            <a:ext cx="9565272" cy="4672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4500"/>
              </a:lnSpc>
            </a:pP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SIMPLE TEXT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56B605-C02C-2648-D8E3-B4A20FBFFB08}"/>
              </a:ext>
            </a:extLst>
          </p:cNvPr>
          <p:cNvGrpSpPr/>
          <p:nvPr userDrawn="1"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4AAC816C-2CB2-D635-6D30-676E1AA820EF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2EC8333E-39A3-8A02-0AED-CDAECB4EA4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CD3A008C-879C-0D98-2FDB-C2B1A4FE0512}"/>
              </a:ext>
            </a:extLst>
          </p:cNvPr>
          <p:cNvSpPr/>
          <p:nvPr userDrawn="1"/>
        </p:nvSpPr>
        <p:spPr>
          <a:xfrm rot="10800000">
            <a:off x="11647236" y="0"/>
            <a:ext cx="544763" cy="185340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8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C3C5A-5D95-4F2E-9182-2995FAF2CC4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590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3E4EB6-49E4-4552-BA90-EC7CA57F4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50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More Sta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E2B25E-649B-F1F9-CFBD-2536A4003D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56107" y="6253092"/>
            <a:ext cx="3015665" cy="307778"/>
          </a:xfrm>
          <a:prstGeom prst="rect">
            <a:avLst/>
          </a:prstGeo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BOWIE STATE UNIVERSITY </a:t>
            </a:r>
            <a:fld id="{3CFB8BE4-99F2-47F3-BF35-8C6E5C8564A8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7417C-2E87-56FE-EE47-1A71A7F41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 flipV="1">
            <a:off x="4751783" y="-3404"/>
            <a:ext cx="7440217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A31D09-E726-7FDE-FE33-3A18C9ABFC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2866" y="654630"/>
            <a:ext cx="4269444" cy="1233805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FOR MORE STATS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52CA602-BDED-C684-E8DE-6DD83A78A67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694829" y="3757564"/>
            <a:ext cx="463057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three lines of text. Less is more. Concise writing is better. Lorem ipsum</a:t>
            </a:r>
            <a:endParaRPr lang="en-US" sz="2000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9B6674D-774C-E01E-3AAC-9A88DC13E2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4829" y="3399414"/>
            <a:ext cx="4630570" cy="33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30F4073-6FBA-4736-5E0C-CDB7751CB2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4829" y="3009251"/>
            <a:ext cx="4630570" cy="33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90C02FC-7623-0DA7-89DF-23DFBD5EE6BA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930372" y="3790553"/>
            <a:ext cx="4011742" cy="18296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three lines of text. Less is more. Concise writing is better. Lorem ipsum</a:t>
            </a:r>
            <a:endParaRPr lang="en-US" sz="2000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E197E05-F837-915B-7282-F35150804C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0372" y="3432404"/>
            <a:ext cx="4376414" cy="33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FFBB963-5A8B-AF9B-F70F-7B8F2B413D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372" y="3042241"/>
            <a:ext cx="4376414" cy="33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6046E7-1D18-4334-C2BA-657A197CCDA7}"/>
              </a:ext>
            </a:extLst>
          </p:cNvPr>
          <p:cNvGrpSpPr/>
          <p:nvPr userDrawn="1"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344A4949-A43F-715E-4D64-33B55511842D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6E032DDC-D21C-35ED-38AB-0A52017388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642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aragraph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0A4D47-CDD9-4A97-8651-87C00688A8F5}"/>
              </a:ext>
            </a:extLst>
          </p:cNvPr>
          <p:cNvSpPr/>
          <p:nvPr userDrawn="1"/>
        </p:nvSpPr>
        <p:spPr>
          <a:xfrm>
            <a:off x="770021" y="975907"/>
            <a:ext cx="10720137" cy="504355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7D591-9470-FF9F-A730-A70E6A011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2866" y="654629"/>
            <a:ext cx="9056204" cy="753027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(shape fill is </a:t>
            </a:r>
            <a:r>
              <a:rPr lang="en-US" dirty="0" err="1"/>
              <a:t>bkg</a:t>
            </a:r>
            <a:r>
              <a:rPr lang="en-US" dirty="0"/>
              <a:t> color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6066C-73C1-9446-1E26-17637EBF5A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9074" y="1757363"/>
            <a:ext cx="9377045" cy="37703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pPr>
              <a:lnSpc>
                <a:spcPts val="4000"/>
              </a:lnSpc>
            </a:pPr>
            <a:r>
              <a:rPr lang="en-US" sz="2800" dirty="0"/>
              <a:t>Statement, paragraph, etc.6-7 lines of text work best. 28 pts font size and custom line spacing 40 pts for better readability. </a:t>
            </a:r>
            <a:r>
              <a:rPr lang="en-US" sz="2800" dirty="0" err="1"/>
              <a:t>consectetur</a:t>
            </a:r>
            <a:r>
              <a:rPr lang="en-US" sz="2800" dirty="0"/>
              <a:t> </a:t>
            </a:r>
            <a:r>
              <a:rPr lang="en-US" sz="2800" dirty="0" err="1"/>
              <a:t>adipiscing</a:t>
            </a:r>
            <a:r>
              <a:rPr lang="en-US" sz="2800" dirty="0"/>
              <a:t> </a:t>
            </a:r>
            <a:r>
              <a:rPr lang="en-US" sz="2800" dirty="0" err="1"/>
              <a:t>elit</a:t>
            </a:r>
            <a:r>
              <a:rPr lang="en-US" sz="2800" dirty="0"/>
              <a:t>. </a:t>
            </a:r>
            <a:r>
              <a:rPr lang="en-US" b="1" dirty="0"/>
              <a:t>Bold some text for greater impact </a:t>
            </a:r>
            <a:r>
              <a:rPr lang="en-US" sz="2800" b="1" dirty="0" err="1"/>
              <a:t>erat</a:t>
            </a:r>
            <a:r>
              <a:rPr lang="en-US" sz="2800" b="1" dirty="0"/>
              <a:t> a ex </a:t>
            </a:r>
            <a:r>
              <a:rPr lang="en-US" sz="2800" b="1" dirty="0" err="1"/>
              <a:t>vulputate</a:t>
            </a:r>
            <a:r>
              <a:rPr lang="en-US" sz="2800" b="1" dirty="0"/>
              <a:t> </a:t>
            </a:r>
            <a:r>
              <a:rPr lang="en-US" sz="2800" b="1" dirty="0" err="1"/>
              <a:t>ultrices</a:t>
            </a:r>
            <a:r>
              <a:rPr lang="en-US" sz="2800" b="1" dirty="0"/>
              <a:t> </a:t>
            </a:r>
            <a:r>
              <a:rPr lang="en-US" sz="2800" dirty="0" err="1"/>
              <a:t>ut</a:t>
            </a:r>
            <a:r>
              <a:rPr lang="en-US" sz="2800" dirty="0"/>
              <a:t> in eros. In non </a:t>
            </a:r>
            <a:r>
              <a:rPr lang="en-US" sz="2800" dirty="0" err="1"/>
              <a:t>neque</a:t>
            </a:r>
            <a:r>
              <a:rPr lang="en-US" sz="2800" dirty="0"/>
              <a:t> in ipsum </a:t>
            </a:r>
            <a:r>
              <a:rPr lang="en-US" sz="2800" dirty="0" err="1"/>
              <a:t>scelerisque</a:t>
            </a:r>
            <a:r>
              <a:rPr lang="en-US" sz="2800" dirty="0"/>
              <a:t> </a:t>
            </a:r>
            <a:r>
              <a:rPr lang="en-US" sz="2800" dirty="0" err="1"/>
              <a:t>aliquet</a:t>
            </a:r>
            <a:r>
              <a:rPr lang="en-US" sz="2800" dirty="0"/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96617C-62AB-7AC7-747A-CDD2BF8A43C4}"/>
              </a:ext>
            </a:extLst>
          </p:cNvPr>
          <p:cNvGrpSpPr/>
          <p:nvPr userDrawn="1"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EFE66D-4F7E-D384-B725-FBBBAFAEA840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530A94A2-83AC-BFC9-0E75-46ADAC0715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26C9BC8C-74FE-74AA-D2DC-07EDEBE94F28}"/>
              </a:ext>
            </a:extLst>
          </p:cNvPr>
          <p:cNvSpPr/>
          <p:nvPr userDrawn="1"/>
        </p:nvSpPr>
        <p:spPr>
          <a:xfrm rot="10800000">
            <a:off x="11647236" y="0"/>
            <a:ext cx="544763" cy="1853403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70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A2F9EE-49C6-361A-BEAE-ABD22A76953A}"/>
              </a:ext>
            </a:extLst>
          </p:cNvPr>
          <p:cNvSpPr/>
          <p:nvPr userDrawn="1"/>
        </p:nvSpPr>
        <p:spPr>
          <a:xfrm>
            <a:off x="770021" y="975907"/>
            <a:ext cx="10720137" cy="504355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5AB4889-5EBB-BE35-0E1A-69F846CE2D6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23471" y="1526743"/>
            <a:ext cx="9596437" cy="329948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4500"/>
              </a:lnSpc>
              <a:buNone/>
              <a:defRPr/>
            </a:lvl1pPr>
          </a:lstStyle>
          <a:p>
            <a:pPr>
              <a:lnSpc>
                <a:spcPts val="4000"/>
              </a:lnSpc>
            </a:pPr>
            <a:r>
              <a:rPr lang="en-US" sz="2800" dirty="0"/>
              <a:t>Quotes only. 6-7 lines of text work best. 28 pts font size and custom line spacing 40 pts for better readability. </a:t>
            </a:r>
            <a:r>
              <a:rPr lang="en-US" sz="2800" dirty="0" err="1"/>
              <a:t>consectetur</a:t>
            </a:r>
            <a:r>
              <a:rPr lang="en-US" sz="2800" dirty="0"/>
              <a:t> </a:t>
            </a:r>
            <a:r>
              <a:rPr lang="en-US" sz="2800" dirty="0" err="1"/>
              <a:t>adipiscing</a:t>
            </a:r>
            <a:r>
              <a:rPr lang="en-US" sz="2800" dirty="0"/>
              <a:t> </a:t>
            </a:r>
            <a:r>
              <a:rPr lang="en-US" sz="2800" dirty="0" err="1"/>
              <a:t>elit</a:t>
            </a:r>
            <a:r>
              <a:rPr lang="en-US" sz="2800" dirty="0"/>
              <a:t>. </a:t>
            </a:r>
            <a:r>
              <a:rPr lang="en-US" b="1" dirty="0"/>
              <a:t>Bold some text for greater impact </a:t>
            </a:r>
            <a:r>
              <a:rPr lang="en-US" sz="2800" b="1" dirty="0" err="1"/>
              <a:t>erat</a:t>
            </a:r>
            <a:r>
              <a:rPr lang="en-US" sz="2800" b="1" dirty="0"/>
              <a:t> a ex </a:t>
            </a:r>
            <a:r>
              <a:rPr lang="en-US" sz="2800" b="1" dirty="0" err="1"/>
              <a:t>vulputate</a:t>
            </a:r>
            <a:r>
              <a:rPr lang="en-US" sz="2800" b="1" dirty="0"/>
              <a:t> </a:t>
            </a:r>
            <a:r>
              <a:rPr lang="en-US" sz="2800" b="1" dirty="0" err="1"/>
              <a:t>ultrices</a:t>
            </a:r>
            <a:r>
              <a:rPr lang="en-US" sz="2800" b="1" dirty="0"/>
              <a:t> </a:t>
            </a:r>
            <a:r>
              <a:rPr lang="en-US" sz="2800" dirty="0" err="1"/>
              <a:t>ut</a:t>
            </a:r>
            <a:r>
              <a:rPr lang="en-US" sz="2800" dirty="0"/>
              <a:t> in eros. In non </a:t>
            </a:r>
            <a:r>
              <a:rPr lang="en-US" sz="2800" dirty="0" err="1"/>
              <a:t>neque</a:t>
            </a:r>
            <a:r>
              <a:rPr lang="en-US" sz="2800" dirty="0"/>
              <a:t> in ipsum </a:t>
            </a:r>
            <a:r>
              <a:rPr lang="en-US" sz="2800" dirty="0" err="1"/>
              <a:t>scelerisque</a:t>
            </a:r>
            <a:r>
              <a:rPr lang="en-US" sz="2800" dirty="0"/>
              <a:t> </a:t>
            </a:r>
            <a:r>
              <a:rPr lang="en-US" sz="2800" dirty="0" err="1"/>
              <a:t>aliquet</a:t>
            </a:r>
            <a:r>
              <a:rPr lang="en-US" sz="2800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A4F2FC-35DF-4335-A834-67888CDA6E33}"/>
              </a:ext>
            </a:extLst>
          </p:cNvPr>
          <p:cNvGrpSpPr/>
          <p:nvPr userDrawn="1"/>
        </p:nvGrpSpPr>
        <p:grpSpPr>
          <a:xfrm>
            <a:off x="1150291" y="139930"/>
            <a:ext cx="1761490" cy="1449766"/>
            <a:chOff x="1212213" y="787286"/>
            <a:chExt cx="1459759" cy="12014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095A323-EA0F-CB2F-8EE4-1011563DABAB}"/>
                </a:ext>
              </a:extLst>
            </p:cNvPr>
            <p:cNvSpPr/>
            <p:nvPr/>
          </p:nvSpPr>
          <p:spPr>
            <a:xfrm>
              <a:off x="1212213" y="787286"/>
              <a:ext cx="1459759" cy="120143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D3A3B64A-3342-1051-FECC-6A053FE61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715" y="938629"/>
              <a:ext cx="1236755" cy="898744"/>
            </a:xfrm>
            <a:prstGeom prst="rect">
              <a:avLst/>
            </a:prstGeom>
          </p:spPr>
        </p:pic>
      </p:grp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529A5948-633B-50C5-B6EA-8187E031C28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331870" y="4947708"/>
            <a:ext cx="9596437" cy="383549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4500"/>
              </a:lnSpc>
              <a:buNone/>
              <a:defRPr sz="2000" i="1"/>
            </a:lvl1pPr>
          </a:lstStyle>
          <a:p>
            <a:pPr>
              <a:lnSpc>
                <a:spcPts val="4000"/>
              </a:lnSpc>
            </a:pPr>
            <a:r>
              <a:rPr lang="en-US" sz="2800" dirty="0"/>
              <a:t>~ Name goes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4E6492-562A-B4B8-FAA1-09B5E3FED808}"/>
              </a:ext>
            </a:extLst>
          </p:cNvPr>
          <p:cNvGrpSpPr/>
          <p:nvPr userDrawn="1"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3928DE4E-C7F4-A1AA-F524-D8E62032A34D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3B38EB20-9683-DA9B-0D34-BAC6A04EF1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F0EB82EC-5B40-D09C-A90A-C9B8D5883001}"/>
              </a:ext>
            </a:extLst>
          </p:cNvPr>
          <p:cNvSpPr/>
          <p:nvPr userDrawn="1"/>
        </p:nvSpPr>
        <p:spPr>
          <a:xfrm rot="10800000">
            <a:off x="11647236" y="0"/>
            <a:ext cx="544763" cy="1853403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9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Photo and Text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2C135-D116-045E-5E7B-7C98B0B125D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7514" y="0"/>
            <a:ext cx="5329784" cy="6858000"/>
          </a:xfrm>
          <a:custGeom>
            <a:avLst/>
            <a:gdLst>
              <a:gd name="connsiteX0" fmla="*/ 0 w 5329606"/>
              <a:gd name="connsiteY0" fmla="*/ 0 h 6858000"/>
              <a:gd name="connsiteX1" fmla="*/ 5329606 w 5329606"/>
              <a:gd name="connsiteY1" fmla="*/ 0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0 w 5329606"/>
              <a:gd name="connsiteY0" fmla="*/ 0 h 6858000"/>
              <a:gd name="connsiteX1" fmla="*/ 3111785 w 5329606"/>
              <a:gd name="connsiteY1" fmla="*/ 12032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0 w 5329606"/>
              <a:gd name="connsiteY0" fmla="*/ 45719 h 6903719"/>
              <a:gd name="connsiteX1" fmla="*/ 3136232 w 5329606"/>
              <a:gd name="connsiteY1" fmla="*/ 0 h 6903719"/>
              <a:gd name="connsiteX2" fmla="*/ 5329606 w 5329606"/>
              <a:gd name="connsiteY2" fmla="*/ 6903719 h 6903719"/>
              <a:gd name="connsiteX3" fmla="*/ 0 w 5329606"/>
              <a:gd name="connsiteY3" fmla="*/ 6903719 h 6903719"/>
              <a:gd name="connsiteX4" fmla="*/ 0 w 5329606"/>
              <a:gd name="connsiteY4" fmla="*/ 45719 h 6903719"/>
              <a:gd name="connsiteX0" fmla="*/ 0 w 5329606"/>
              <a:gd name="connsiteY0" fmla="*/ 0 h 6858000"/>
              <a:gd name="connsiteX1" fmla="*/ 3148263 w 5329606"/>
              <a:gd name="connsiteY1" fmla="*/ 1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0 w 5333616"/>
              <a:gd name="connsiteY3" fmla="*/ 3244516 h 6858000"/>
              <a:gd name="connsiteX4" fmla="*/ 4010 w 5333616"/>
              <a:gd name="connsiteY4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3460399 w 5333616"/>
              <a:gd name="connsiteY3" fmla="*/ 5614737 h 6858000"/>
              <a:gd name="connsiteX4" fmla="*/ 0 w 5333616"/>
              <a:gd name="connsiteY4" fmla="*/ 3244516 h 6858000"/>
              <a:gd name="connsiteX5" fmla="*/ 4010 w 5333616"/>
              <a:gd name="connsiteY5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1154346 w 5333616"/>
              <a:gd name="connsiteY3" fmla="*/ 6858000 h 6858000"/>
              <a:gd name="connsiteX4" fmla="*/ 0 w 5333616"/>
              <a:gd name="connsiteY4" fmla="*/ 3244516 h 6858000"/>
              <a:gd name="connsiteX5" fmla="*/ 4010 w 5333616"/>
              <a:gd name="connsiteY5" fmla="*/ 0 h 6858000"/>
              <a:gd name="connsiteX0" fmla="*/ 178 w 5329784"/>
              <a:gd name="connsiteY0" fmla="*/ 0 h 6858000"/>
              <a:gd name="connsiteX1" fmla="*/ 3148441 w 5329784"/>
              <a:gd name="connsiteY1" fmla="*/ 1 h 6858000"/>
              <a:gd name="connsiteX2" fmla="*/ 5329784 w 5329784"/>
              <a:gd name="connsiteY2" fmla="*/ 6858000 h 6858000"/>
              <a:gd name="connsiteX3" fmla="*/ 1150514 w 5329784"/>
              <a:gd name="connsiteY3" fmla="*/ 6858000 h 6858000"/>
              <a:gd name="connsiteX4" fmla="*/ 4189 w 5329784"/>
              <a:gd name="connsiteY4" fmla="*/ 3100137 h 6858000"/>
              <a:gd name="connsiteX5" fmla="*/ 178 w 5329784"/>
              <a:gd name="connsiteY5" fmla="*/ 0 h 6858000"/>
              <a:gd name="connsiteX0" fmla="*/ 178 w 5329784"/>
              <a:gd name="connsiteY0" fmla="*/ 0 h 6858000"/>
              <a:gd name="connsiteX1" fmla="*/ 3148441 w 5329784"/>
              <a:gd name="connsiteY1" fmla="*/ 1 h 6858000"/>
              <a:gd name="connsiteX2" fmla="*/ 5329784 w 5329784"/>
              <a:gd name="connsiteY2" fmla="*/ 6858000 h 6858000"/>
              <a:gd name="connsiteX3" fmla="*/ 1198640 w 5329784"/>
              <a:gd name="connsiteY3" fmla="*/ 6845969 h 6858000"/>
              <a:gd name="connsiteX4" fmla="*/ 4189 w 5329784"/>
              <a:gd name="connsiteY4" fmla="*/ 3100137 h 6858000"/>
              <a:gd name="connsiteX5" fmla="*/ 178 w 53297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9784" h="6858000">
                <a:moveTo>
                  <a:pt x="178" y="0"/>
                </a:moveTo>
                <a:lnTo>
                  <a:pt x="3148441" y="1"/>
                </a:lnTo>
                <a:lnTo>
                  <a:pt x="5329784" y="6858000"/>
                </a:lnTo>
                <a:lnTo>
                  <a:pt x="1198640" y="6845969"/>
                </a:lnTo>
                <a:lnTo>
                  <a:pt x="4189" y="3100137"/>
                </a:lnTo>
                <a:cubicBezTo>
                  <a:pt x="5526" y="2018632"/>
                  <a:pt x="-1159" y="1081505"/>
                  <a:pt x="178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Goes Here</a:t>
            </a:r>
          </a:p>
        </p:txBody>
      </p:sp>
      <p:pic>
        <p:nvPicPr>
          <p:cNvPr id="6" name="Picture 5" descr="A black and yellow rectangle&#10;&#10;Description automatically generated">
            <a:extLst>
              <a:ext uri="{FF2B5EF4-FFF2-40B4-BE49-F238E27FC236}">
                <a16:creationId xmlns:a16="http://schemas.microsoft.com/office/drawing/2014/main" id="{738C2D83-EFFD-1392-8722-DC23B700B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1143000" cy="358140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4DF0BB0-C669-DC3D-6412-6E3A2FFDD2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6885" y="2269958"/>
            <a:ext cx="5946913" cy="3834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seven lines of text. Less is more. 20-24 pt size font works best. Concise writing is better. Lorem ipsum dolor sit </a:t>
            </a:r>
            <a:r>
              <a:rPr lang="en-US" sz="2000" b="0" i="0" dirty="0" err="1">
                <a:effectLst/>
              </a:rPr>
              <a:t>amet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consectetur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adipiscing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elit</a:t>
            </a:r>
            <a:r>
              <a:rPr lang="en-US" sz="2000" b="0" i="0" dirty="0">
                <a:effectLst/>
              </a:rPr>
              <a:t>. Done </a:t>
            </a:r>
            <a:r>
              <a:rPr lang="en-US" sz="2000" b="0" i="0" dirty="0" err="1">
                <a:effectLst/>
              </a:rPr>
              <a:t>ullamcorper</a:t>
            </a:r>
            <a:r>
              <a:rPr lang="en-US" sz="2000" b="0" i="0" dirty="0">
                <a:effectLst/>
              </a:rPr>
              <a:t> sed </a:t>
            </a:r>
            <a:r>
              <a:rPr lang="en-US" sz="2000" b="0" i="0" dirty="0" err="1">
                <a:effectLst/>
              </a:rPr>
              <a:t>tellus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eget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rhoncus</a:t>
            </a:r>
            <a:r>
              <a:rPr lang="en-US" sz="2000" b="0" i="0" dirty="0">
                <a:effectLst/>
              </a:rPr>
              <a:t>. Maecenas </a:t>
            </a:r>
            <a:r>
              <a:rPr lang="en-US" sz="2000" b="0" i="0" dirty="0" err="1">
                <a:effectLst/>
              </a:rPr>
              <a:t>pellentesque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euismod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faucibus</a:t>
            </a:r>
            <a:r>
              <a:rPr lang="en-US" sz="2000" b="0" i="0" dirty="0">
                <a:effectLst/>
              </a:rPr>
              <a:t>. </a:t>
            </a:r>
            <a:r>
              <a:rPr lang="en-US" sz="2000" b="0" i="0" dirty="0" err="1">
                <a:effectLst/>
              </a:rPr>
              <a:t>Pellentesque</a:t>
            </a:r>
            <a:r>
              <a:rPr lang="en-US" sz="2000" b="0" i="0" dirty="0">
                <a:effectLst/>
              </a:rPr>
              <a:t> habitant </a:t>
            </a:r>
            <a:r>
              <a:rPr lang="en-US" sz="2000" b="0" i="0" dirty="0" err="1">
                <a:effectLst/>
              </a:rPr>
              <a:t>morbi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tristique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senectus</a:t>
            </a:r>
            <a:r>
              <a:rPr lang="en-US" sz="2000" b="0" i="0" dirty="0">
                <a:effectLst/>
              </a:rPr>
              <a:t> et </a:t>
            </a:r>
            <a:r>
              <a:rPr lang="en-US" sz="2000" b="0" i="0" dirty="0" err="1">
                <a:effectLst/>
              </a:rPr>
              <a:t>netus</a:t>
            </a:r>
            <a:r>
              <a:rPr lang="en-US" sz="2000" b="0" i="0" dirty="0">
                <a:effectLst/>
              </a:rPr>
              <a:t> et.</a:t>
            </a:r>
            <a:endParaRPr lang="en-US" sz="20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F54FC3-4412-5747-D6FB-5F6FF39FC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6885" y="365125"/>
            <a:ext cx="5946912" cy="1724359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BE THE CHANGE YOU WANT TO BE. 36 pt font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1E91C973-2E46-E79E-003E-9AD4ED96E425}"/>
              </a:ext>
            </a:extLst>
          </p:cNvPr>
          <p:cNvSpPr/>
          <p:nvPr userDrawn="1"/>
        </p:nvSpPr>
        <p:spPr>
          <a:xfrm rot="10800000">
            <a:off x="11647236" y="0"/>
            <a:ext cx="544763" cy="185340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F1338E45-7158-FFF3-051B-AEDF37FB2CFE}"/>
              </a:ext>
            </a:extLst>
          </p:cNvPr>
          <p:cNvSpPr/>
          <p:nvPr userDrawn="1"/>
        </p:nvSpPr>
        <p:spPr>
          <a:xfrm>
            <a:off x="0" y="3276600"/>
            <a:ext cx="1143000" cy="35814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Photo and Bulle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2C135-D116-045E-5E7B-7C98B0B125D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7514" y="0"/>
            <a:ext cx="5329784" cy="6858000"/>
          </a:xfrm>
          <a:custGeom>
            <a:avLst/>
            <a:gdLst>
              <a:gd name="connsiteX0" fmla="*/ 0 w 5329606"/>
              <a:gd name="connsiteY0" fmla="*/ 0 h 6858000"/>
              <a:gd name="connsiteX1" fmla="*/ 5329606 w 5329606"/>
              <a:gd name="connsiteY1" fmla="*/ 0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0 w 5329606"/>
              <a:gd name="connsiteY0" fmla="*/ 0 h 6858000"/>
              <a:gd name="connsiteX1" fmla="*/ 3111785 w 5329606"/>
              <a:gd name="connsiteY1" fmla="*/ 12032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0 w 5329606"/>
              <a:gd name="connsiteY0" fmla="*/ 45719 h 6903719"/>
              <a:gd name="connsiteX1" fmla="*/ 3136232 w 5329606"/>
              <a:gd name="connsiteY1" fmla="*/ 0 h 6903719"/>
              <a:gd name="connsiteX2" fmla="*/ 5329606 w 5329606"/>
              <a:gd name="connsiteY2" fmla="*/ 6903719 h 6903719"/>
              <a:gd name="connsiteX3" fmla="*/ 0 w 5329606"/>
              <a:gd name="connsiteY3" fmla="*/ 6903719 h 6903719"/>
              <a:gd name="connsiteX4" fmla="*/ 0 w 5329606"/>
              <a:gd name="connsiteY4" fmla="*/ 45719 h 6903719"/>
              <a:gd name="connsiteX0" fmla="*/ 0 w 5329606"/>
              <a:gd name="connsiteY0" fmla="*/ 0 h 6858000"/>
              <a:gd name="connsiteX1" fmla="*/ 3148263 w 5329606"/>
              <a:gd name="connsiteY1" fmla="*/ 1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0 w 5333616"/>
              <a:gd name="connsiteY3" fmla="*/ 3244516 h 6858000"/>
              <a:gd name="connsiteX4" fmla="*/ 4010 w 5333616"/>
              <a:gd name="connsiteY4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3460399 w 5333616"/>
              <a:gd name="connsiteY3" fmla="*/ 5614737 h 6858000"/>
              <a:gd name="connsiteX4" fmla="*/ 0 w 5333616"/>
              <a:gd name="connsiteY4" fmla="*/ 3244516 h 6858000"/>
              <a:gd name="connsiteX5" fmla="*/ 4010 w 5333616"/>
              <a:gd name="connsiteY5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1154346 w 5333616"/>
              <a:gd name="connsiteY3" fmla="*/ 6858000 h 6858000"/>
              <a:gd name="connsiteX4" fmla="*/ 0 w 5333616"/>
              <a:gd name="connsiteY4" fmla="*/ 3244516 h 6858000"/>
              <a:gd name="connsiteX5" fmla="*/ 4010 w 5333616"/>
              <a:gd name="connsiteY5" fmla="*/ 0 h 6858000"/>
              <a:gd name="connsiteX0" fmla="*/ 178 w 5329784"/>
              <a:gd name="connsiteY0" fmla="*/ 0 h 6858000"/>
              <a:gd name="connsiteX1" fmla="*/ 3148441 w 5329784"/>
              <a:gd name="connsiteY1" fmla="*/ 1 h 6858000"/>
              <a:gd name="connsiteX2" fmla="*/ 5329784 w 5329784"/>
              <a:gd name="connsiteY2" fmla="*/ 6858000 h 6858000"/>
              <a:gd name="connsiteX3" fmla="*/ 1150514 w 5329784"/>
              <a:gd name="connsiteY3" fmla="*/ 6858000 h 6858000"/>
              <a:gd name="connsiteX4" fmla="*/ 4189 w 5329784"/>
              <a:gd name="connsiteY4" fmla="*/ 3100137 h 6858000"/>
              <a:gd name="connsiteX5" fmla="*/ 178 w 5329784"/>
              <a:gd name="connsiteY5" fmla="*/ 0 h 6858000"/>
              <a:gd name="connsiteX0" fmla="*/ 178 w 5329784"/>
              <a:gd name="connsiteY0" fmla="*/ 0 h 6858000"/>
              <a:gd name="connsiteX1" fmla="*/ 3148441 w 5329784"/>
              <a:gd name="connsiteY1" fmla="*/ 1 h 6858000"/>
              <a:gd name="connsiteX2" fmla="*/ 5329784 w 5329784"/>
              <a:gd name="connsiteY2" fmla="*/ 6858000 h 6858000"/>
              <a:gd name="connsiteX3" fmla="*/ 1198640 w 5329784"/>
              <a:gd name="connsiteY3" fmla="*/ 6845969 h 6858000"/>
              <a:gd name="connsiteX4" fmla="*/ 4189 w 5329784"/>
              <a:gd name="connsiteY4" fmla="*/ 3100137 h 6858000"/>
              <a:gd name="connsiteX5" fmla="*/ 178 w 532978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9784" h="6858000">
                <a:moveTo>
                  <a:pt x="178" y="0"/>
                </a:moveTo>
                <a:lnTo>
                  <a:pt x="3148441" y="1"/>
                </a:lnTo>
                <a:lnTo>
                  <a:pt x="5329784" y="6858000"/>
                </a:lnTo>
                <a:lnTo>
                  <a:pt x="1198640" y="6845969"/>
                </a:lnTo>
                <a:lnTo>
                  <a:pt x="4189" y="3100137"/>
                </a:lnTo>
                <a:cubicBezTo>
                  <a:pt x="5526" y="2018632"/>
                  <a:pt x="-1159" y="1081505"/>
                  <a:pt x="178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Goes Here</a:t>
            </a:r>
          </a:p>
        </p:txBody>
      </p:sp>
      <p:pic>
        <p:nvPicPr>
          <p:cNvPr id="6" name="Picture 5" descr="A black and yellow rectangle&#10;&#10;Description automatically generated">
            <a:extLst>
              <a:ext uri="{FF2B5EF4-FFF2-40B4-BE49-F238E27FC236}">
                <a16:creationId xmlns:a16="http://schemas.microsoft.com/office/drawing/2014/main" id="{738C2D83-EFFD-1392-8722-DC23B700B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1143000" cy="3581400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7E7BD61-BEC1-E019-FE8C-A9F2140FBE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952" y="2054160"/>
            <a:ext cx="4630570" cy="400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0D852BC-B583-6D3D-231D-21449D9B9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3952" y="4175210"/>
            <a:ext cx="4630570" cy="400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DB3C258-78DB-80B0-FA22-2C4D7CDD95F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53952" y="2470635"/>
            <a:ext cx="463057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three lines of text. Less is more. Concise writing is better. Lorem ipsum</a:t>
            </a:r>
            <a:endParaRPr lang="en-US" sz="2000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66BEF75-487D-3EC7-8186-6A1B00AA45B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253952" y="4611586"/>
            <a:ext cx="463057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three lines of text. Less is more. Concise writing is better. Lorem ipsum</a:t>
            </a:r>
            <a:endParaRPr lang="en-US" sz="20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D35363A-9232-4082-5F9B-C0E847799F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9973" y="176507"/>
            <a:ext cx="5579238" cy="1583991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BE THE CHANGE YOU WANT TO BE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1BADC79-C9C1-599C-D14F-F553A1647369}"/>
              </a:ext>
            </a:extLst>
          </p:cNvPr>
          <p:cNvSpPr/>
          <p:nvPr userDrawn="1"/>
        </p:nvSpPr>
        <p:spPr>
          <a:xfrm rot="10800000">
            <a:off x="11647236" y="0"/>
            <a:ext cx="544763" cy="185340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50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s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yellow rectangle&#10;&#10;Description automatically generated">
            <a:extLst>
              <a:ext uri="{FF2B5EF4-FFF2-40B4-BE49-F238E27FC236}">
                <a16:creationId xmlns:a16="http://schemas.microsoft.com/office/drawing/2014/main" id="{738C2D83-EFFD-1392-8722-DC23B700B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1143000" cy="3581400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7E7BD61-BEC1-E019-FE8C-A9F2140FBE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2741" y="2054160"/>
            <a:ext cx="4630570" cy="400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0D852BC-B583-6D3D-231D-21449D9B9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4692" y="4175210"/>
            <a:ext cx="4630570" cy="400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DB3C258-78DB-80B0-FA22-2C4D7CDD95F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62741" y="2470635"/>
            <a:ext cx="463057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three lines of text. Less is more. Concise writing is better. Lorem ipsum</a:t>
            </a:r>
            <a:endParaRPr lang="en-US" sz="2000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66BEF75-487D-3EC7-8186-6A1B00AA45B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7134692" y="4611586"/>
            <a:ext cx="463057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three lines of text. Less is more. Concise writing is better. Lorem ipsum</a:t>
            </a:r>
            <a:endParaRPr lang="en-US" sz="20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D35363A-9232-4082-5F9B-C0E847799F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790" y="554265"/>
            <a:ext cx="10220421" cy="1206233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BE THE CHANGE YOU WANT TO BE 36 pt size font works best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2DBC31-4FEA-0B5E-1C1E-AD45F7BE6D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35181" y="2056643"/>
            <a:ext cx="4630570" cy="400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918B650-8E41-B62A-75EF-37E84341F10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735181" y="2473118"/>
            <a:ext cx="463057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three lines of text. Less is more. Concise writing is better. Lorem ipsum</a:t>
            </a:r>
            <a:endParaRPr lang="en-US" sz="2000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5043B38-36DE-B822-7399-A751E69416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5181" y="4197716"/>
            <a:ext cx="4630570" cy="4009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44B006EB-3F6D-14BE-8EBD-E70C02FE08AA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735181" y="4614191"/>
            <a:ext cx="4630570" cy="14163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three lines of text. Less is more. Concise writing is better. Lorem ipsum</a:t>
            </a:r>
            <a:endParaRPr lang="en-US" sz="20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5E2A93A-2F79-9515-832A-96935C254E2C}"/>
              </a:ext>
            </a:extLst>
          </p:cNvPr>
          <p:cNvGrpSpPr/>
          <p:nvPr userDrawn="1"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33" name="Rectangle 9">
              <a:extLst>
                <a:ext uri="{FF2B5EF4-FFF2-40B4-BE49-F238E27FC236}">
                  <a16:creationId xmlns:a16="http://schemas.microsoft.com/office/drawing/2014/main" id="{EE03F975-1801-BBCE-470B-488B369FA9FD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CC8BD95F-6FB2-ED7A-6DAF-69D21416FB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BB26657E-8128-F28B-3AFA-00AE06D7C107}"/>
              </a:ext>
            </a:extLst>
          </p:cNvPr>
          <p:cNvSpPr/>
          <p:nvPr userDrawn="1"/>
        </p:nvSpPr>
        <p:spPr>
          <a:xfrm rot="10800000">
            <a:off x="11647236" y="0"/>
            <a:ext cx="544763" cy="185340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2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Photo and Text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1A459832-7DD8-4A0E-6438-33581576965D}"/>
              </a:ext>
            </a:extLst>
          </p:cNvPr>
          <p:cNvSpPr/>
          <p:nvPr userDrawn="1"/>
        </p:nvSpPr>
        <p:spPr>
          <a:xfrm>
            <a:off x="0" y="3276600"/>
            <a:ext cx="1143000" cy="35814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E70E5C-1282-591F-855B-1DE350837F4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07966" y="2178290"/>
            <a:ext cx="5614737" cy="39142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3500"/>
              </a:lnSpc>
            </a:pPr>
            <a:r>
              <a:rPr lang="en-US" sz="2000" b="0" i="0" dirty="0">
                <a:effectLst/>
              </a:rPr>
              <a:t>This paragraph should be no longer than seven lines of text. Less is more. 20-24 pt size font works best. Concise writing is better. Lorem ipsum dolor sit </a:t>
            </a:r>
            <a:r>
              <a:rPr lang="en-US" sz="2000" b="0" i="0" dirty="0" err="1">
                <a:effectLst/>
              </a:rPr>
              <a:t>amet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consectetur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adipiscing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elit</a:t>
            </a:r>
            <a:r>
              <a:rPr lang="en-US" sz="2000" b="0" i="0" dirty="0">
                <a:effectLst/>
              </a:rPr>
              <a:t>. Done </a:t>
            </a:r>
            <a:r>
              <a:rPr lang="en-US" sz="2000" b="0" i="0" dirty="0" err="1">
                <a:effectLst/>
              </a:rPr>
              <a:t>ullamcorper</a:t>
            </a:r>
            <a:r>
              <a:rPr lang="en-US" sz="2000" b="0" i="0" dirty="0">
                <a:effectLst/>
              </a:rPr>
              <a:t> sed </a:t>
            </a:r>
            <a:r>
              <a:rPr lang="en-US" sz="2000" b="0" i="0" dirty="0" err="1">
                <a:effectLst/>
              </a:rPr>
              <a:t>tellus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eget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rhoncus</a:t>
            </a:r>
            <a:r>
              <a:rPr lang="en-US" sz="2000" b="0" i="0" dirty="0">
                <a:effectLst/>
              </a:rPr>
              <a:t>. Maecenas </a:t>
            </a:r>
            <a:r>
              <a:rPr lang="en-US" sz="2000" b="0" i="0" dirty="0" err="1">
                <a:effectLst/>
              </a:rPr>
              <a:t>pellentesque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euismod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faucibus</a:t>
            </a:r>
            <a:r>
              <a:rPr lang="en-US" sz="2000" b="0" i="0" dirty="0">
                <a:effectLst/>
              </a:rPr>
              <a:t>. </a:t>
            </a:r>
            <a:r>
              <a:rPr lang="en-US" sz="2000" b="0" i="0" dirty="0" err="1">
                <a:effectLst/>
              </a:rPr>
              <a:t>Pellentesque</a:t>
            </a:r>
            <a:r>
              <a:rPr lang="en-US" sz="2000" b="0" i="0" dirty="0">
                <a:effectLst/>
              </a:rPr>
              <a:t> habitant </a:t>
            </a:r>
            <a:r>
              <a:rPr lang="en-US" sz="2000" b="0" i="0" dirty="0" err="1">
                <a:effectLst/>
              </a:rPr>
              <a:t>morbi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tristique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senectus</a:t>
            </a:r>
            <a:r>
              <a:rPr lang="en-US" sz="2000" b="0" i="0" dirty="0">
                <a:effectLst/>
              </a:rPr>
              <a:t> et </a:t>
            </a:r>
            <a:r>
              <a:rPr lang="en-US" sz="2000" b="0" i="0" dirty="0" err="1">
                <a:effectLst/>
              </a:rPr>
              <a:t>netus</a:t>
            </a:r>
            <a:r>
              <a:rPr lang="en-US" sz="2000" b="0" i="0" dirty="0">
                <a:effectLst/>
              </a:rPr>
              <a:t> et.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64A3F-8442-5394-0B55-469E5DF0C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7966" y="357510"/>
            <a:ext cx="5614737" cy="1684421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CLICK TO EDIT MASTER TITLE STYLE. 36 pt font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E4A6D72-B49F-C2BB-C6F9-C1EBC449469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00965" y="-1568"/>
            <a:ext cx="5592808" cy="6859567"/>
          </a:xfrm>
          <a:custGeom>
            <a:avLst/>
            <a:gdLst>
              <a:gd name="connsiteX0" fmla="*/ 0 w 5329606"/>
              <a:gd name="connsiteY0" fmla="*/ 0 h 6858000"/>
              <a:gd name="connsiteX1" fmla="*/ 5329606 w 5329606"/>
              <a:gd name="connsiteY1" fmla="*/ 0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0 w 5329606"/>
              <a:gd name="connsiteY0" fmla="*/ 0 h 6858000"/>
              <a:gd name="connsiteX1" fmla="*/ 3111785 w 5329606"/>
              <a:gd name="connsiteY1" fmla="*/ 12032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0 w 5329606"/>
              <a:gd name="connsiteY0" fmla="*/ 45719 h 6903719"/>
              <a:gd name="connsiteX1" fmla="*/ 3136232 w 5329606"/>
              <a:gd name="connsiteY1" fmla="*/ 0 h 6903719"/>
              <a:gd name="connsiteX2" fmla="*/ 5329606 w 5329606"/>
              <a:gd name="connsiteY2" fmla="*/ 6903719 h 6903719"/>
              <a:gd name="connsiteX3" fmla="*/ 0 w 5329606"/>
              <a:gd name="connsiteY3" fmla="*/ 6903719 h 6903719"/>
              <a:gd name="connsiteX4" fmla="*/ 0 w 5329606"/>
              <a:gd name="connsiteY4" fmla="*/ 45719 h 6903719"/>
              <a:gd name="connsiteX0" fmla="*/ 0 w 5329606"/>
              <a:gd name="connsiteY0" fmla="*/ 0 h 6858000"/>
              <a:gd name="connsiteX1" fmla="*/ 3148263 w 5329606"/>
              <a:gd name="connsiteY1" fmla="*/ 1 h 6858000"/>
              <a:gd name="connsiteX2" fmla="*/ 5329606 w 5329606"/>
              <a:gd name="connsiteY2" fmla="*/ 6858000 h 6858000"/>
              <a:gd name="connsiteX3" fmla="*/ 0 w 5329606"/>
              <a:gd name="connsiteY3" fmla="*/ 6858000 h 6858000"/>
              <a:gd name="connsiteX4" fmla="*/ 0 w 5329606"/>
              <a:gd name="connsiteY4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0 w 5333616"/>
              <a:gd name="connsiteY3" fmla="*/ 3244516 h 6858000"/>
              <a:gd name="connsiteX4" fmla="*/ 4010 w 5333616"/>
              <a:gd name="connsiteY4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3460399 w 5333616"/>
              <a:gd name="connsiteY3" fmla="*/ 5614737 h 6858000"/>
              <a:gd name="connsiteX4" fmla="*/ 0 w 5333616"/>
              <a:gd name="connsiteY4" fmla="*/ 3244516 h 6858000"/>
              <a:gd name="connsiteX5" fmla="*/ 4010 w 5333616"/>
              <a:gd name="connsiteY5" fmla="*/ 0 h 6858000"/>
              <a:gd name="connsiteX0" fmla="*/ 4010 w 5333616"/>
              <a:gd name="connsiteY0" fmla="*/ 0 h 6858000"/>
              <a:gd name="connsiteX1" fmla="*/ 3152273 w 5333616"/>
              <a:gd name="connsiteY1" fmla="*/ 1 h 6858000"/>
              <a:gd name="connsiteX2" fmla="*/ 5333616 w 5333616"/>
              <a:gd name="connsiteY2" fmla="*/ 6858000 h 6858000"/>
              <a:gd name="connsiteX3" fmla="*/ 1154346 w 5333616"/>
              <a:gd name="connsiteY3" fmla="*/ 6858000 h 6858000"/>
              <a:gd name="connsiteX4" fmla="*/ 0 w 5333616"/>
              <a:gd name="connsiteY4" fmla="*/ 3244516 h 6858000"/>
              <a:gd name="connsiteX5" fmla="*/ 4010 w 5333616"/>
              <a:gd name="connsiteY5" fmla="*/ 0 h 6858000"/>
              <a:gd name="connsiteX0" fmla="*/ 178 w 5329784"/>
              <a:gd name="connsiteY0" fmla="*/ 0 h 6858000"/>
              <a:gd name="connsiteX1" fmla="*/ 3148441 w 5329784"/>
              <a:gd name="connsiteY1" fmla="*/ 1 h 6858000"/>
              <a:gd name="connsiteX2" fmla="*/ 5329784 w 5329784"/>
              <a:gd name="connsiteY2" fmla="*/ 6858000 h 6858000"/>
              <a:gd name="connsiteX3" fmla="*/ 1150514 w 5329784"/>
              <a:gd name="connsiteY3" fmla="*/ 6858000 h 6858000"/>
              <a:gd name="connsiteX4" fmla="*/ 4189 w 5329784"/>
              <a:gd name="connsiteY4" fmla="*/ 3100137 h 6858000"/>
              <a:gd name="connsiteX5" fmla="*/ 178 w 5329784"/>
              <a:gd name="connsiteY5" fmla="*/ 0 h 6858000"/>
              <a:gd name="connsiteX0" fmla="*/ 178 w 5329784"/>
              <a:gd name="connsiteY0" fmla="*/ 0 h 6858000"/>
              <a:gd name="connsiteX1" fmla="*/ 3148441 w 5329784"/>
              <a:gd name="connsiteY1" fmla="*/ 1 h 6858000"/>
              <a:gd name="connsiteX2" fmla="*/ 5329784 w 5329784"/>
              <a:gd name="connsiteY2" fmla="*/ 6858000 h 6858000"/>
              <a:gd name="connsiteX3" fmla="*/ 1198640 w 5329784"/>
              <a:gd name="connsiteY3" fmla="*/ 6845969 h 6858000"/>
              <a:gd name="connsiteX4" fmla="*/ 4189 w 5329784"/>
              <a:gd name="connsiteY4" fmla="*/ 3100137 h 6858000"/>
              <a:gd name="connsiteX5" fmla="*/ 178 w 5329784"/>
              <a:gd name="connsiteY5" fmla="*/ 0 h 6858000"/>
              <a:gd name="connsiteX0" fmla="*/ 0 w 5329606"/>
              <a:gd name="connsiteY0" fmla="*/ 0 h 6858000"/>
              <a:gd name="connsiteX1" fmla="*/ 3148263 w 5329606"/>
              <a:gd name="connsiteY1" fmla="*/ 1 h 6858000"/>
              <a:gd name="connsiteX2" fmla="*/ 5329606 w 5329606"/>
              <a:gd name="connsiteY2" fmla="*/ 6858000 h 6858000"/>
              <a:gd name="connsiteX3" fmla="*/ 1198462 w 5329606"/>
              <a:gd name="connsiteY3" fmla="*/ 6845969 h 6858000"/>
              <a:gd name="connsiteX4" fmla="*/ 0 w 5329606"/>
              <a:gd name="connsiteY4" fmla="*/ 0 h 6858000"/>
              <a:gd name="connsiteX0" fmla="*/ 0 w 6510224"/>
              <a:gd name="connsiteY0" fmla="*/ 0 h 6863787"/>
              <a:gd name="connsiteX1" fmla="*/ 4328881 w 6510224"/>
              <a:gd name="connsiteY1" fmla="*/ 5788 h 6863787"/>
              <a:gd name="connsiteX2" fmla="*/ 6510224 w 6510224"/>
              <a:gd name="connsiteY2" fmla="*/ 6863787 h 6863787"/>
              <a:gd name="connsiteX3" fmla="*/ 237908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28881 w 6510224"/>
              <a:gd name="connsiteY1" fmla="*/ 5788 h 6863787"/>
              <a:gd name="connsiteX2" fmla="*/ 6510224 w 6510224"/>
              <a:gd name="connsiteY2" fmla="*/ 6863787 h 6863787"/>
              <a:gd name="connsiteX3" fmla="*/ 252955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6510224 w 6510224"/>
              <a:gd name="connsiteY2" fmla="*/ 6863787 h 6863787"/>
              <a:gd name="connsiteX3" fmla="*/ 252955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6510224 w 6510224"/>
              <a:gd name="connsiteY2" fmla="*/ 6863787 h 6863787"/>
              <a:gd name="connsiteX3" fmla="*/ 252955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6510224 w 6510224"/>
              <a:gd name="connsiteY2" fmla="*/ 6863787 h 6863787"/>
              <a:gd name="connsiteX3" fmla="*/ 2529550 w 6510224"/>
              <a:gd name="connsiteY3" fmla="*/ 6851756 h 6863787"/>
              <a:gd name="connsiteX4" fmla="*/ 0 w 6510224"/>
              <a:gd name="connsiteY4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5444567 w 6510224"/>
              <a:gd name="connsiteY2" fmla="*/ 3553429 h 6863787"/>
              <a:gd name="connsiteX3" fmla="*/ 6510224 w 6510224"/>
              <a:gd name="connsiteY3" fmla="*/ 6863787 h 6863787"/>
              <a:gd name="connsiteX4" fmla="*/ 2529550 w 6510224"/>
              <a:gd name="connsiteY4" fmla="*/ 6851756 h 6863787"/>
              <a:gd name="connsiteX5" fmla="*/ 0 w 6510224"/>
              <a:gd name="connsiteY5" fmla="*/ 0 h 6863787"/>
              <a:gd name="connsiteX0" fmla="*/ 0 w 6510224"/>
              <a:gd name="connsiteY0" fmla="*/ 0 h 6863787"/>
              <a:gd name="connsiteX1" fmla="*/ 4305731 w 6510224"/>
              <a:gd name="connsiteY1" fmla="*/ 5788 h 6863787"/>
              <a:gd name="connsiteX2" fmla="*/ 5444567 w 6510224"/>
              <a:gd name="connsiteY2" fmla="*/ 3553429 h 6863787"/>
              <a:gd name="connsiteX3" fmla="*/ 6510224 w 6510224"/>
              <a:gd name="connsiteY3" fmla="*/ 6863787 h 6863787"/>
              <a:gd name="connsiteX4" fmla="*/ 2529550 w 6510224"/>
              <a:gd name="connsiteY4" fmla="*/ 6851756 h 6863787"/>
              <a:gd name="connsiteX5" fmla="*/ 0 w 6510224"/>
              <a:gd name="connsiteY5" fmla="*/ 0 h 6863787"/>
              <a:gd name="connsiteX0" fmla="*/ 0 w 5444567"/>
              <a:gd name="connsiteY0" fmla="*/ 0 h 6852212"/>
              <a:gd name="connsiteX1" fmla="*/ 4305731 w 5444567"/>
              <a:gd name="connsiteY1" fmla="*/ 5788 h 6852212"/>
              <a:gd name="connsiteX2" fmla="*/ 5444567 w 5444567"/>
              <a:gd name="connsiteY2" fmla="*/ 3553429 h 6852212"/>
              <a:gd name="connsiteX3" fmla="*/ 5046027 w 5444567"/>
              <a:gd name="connsiteY3" fmla="*/ 6852212 h 6852212"/>
              <a:gd name="connsiteX4" fmla="*/ 2529550 w 5444567"/>
              <a:gd name="connsiteY4" fmla="*/ 6851756 h 6852212"/>
              <a:gd name="connsiteX5" fmla="*/ 0 w 5444567"/>
              <a:gd name="connsiteY5" fmla="*/ 0 h 6852212"/>
              <a:gd name="connsiteX0" fmla="*/ 0 w 5046027"/>
              <a:gd name="connsiteY0" fmla="*/ 0 h 6852212"/>
              <a:gd name="connsiteX1" fmla="*/ 4305731 w 5046027"/>
              <a:gd name="connsiteY1" fmla="*/ 5788 h 6852212"/>
              <a:gd name="connsiteX2" fmla="*/ 5022091 w 5046027"/>
              <a:gd name="connsiteY2" fmla="*/ 2181829 h 6852212"/>
              <a:gd name="connsiteX3" fmla="*/ 5046027 w 5046027"/>
              <a:gd name="connsiteY3" fmla="*/ 6852212 h 6852212"/>
              <a:gd name="connsiteX4" fmla="*/ 2529550 w 5046027"/>
              <a:gd name="connsiteY4" fmla="*/ 6851756 h 6852212"/>
              <a:gd name="connsiteX5" fmla="*/ 0 w 5046027"/>
              <a:gd name="connsiteY5" fmla="*/ 0 h 6852212"/>
              <a:gd name="connsiteX0" fmla="*/ 0 w 5046027"/>
              <a:gd name="connsiteY0" fmla="*/ 0 h 6852212"/>
              <a:gd name="connsiteX1" fmla="*/ 5034936 w 5046027"/>
              <a:gd name="connsiteY1" fmla="*/ 17363 h 6852212"/>
              <a:gd name="connsiteX2" fmla="*/ 5022091 w 5046027"/>
              <a:gd name="connsiteY2" fmla="*/ 2181829 h 6852212"/>
              <a:gd name="connsiteX3" fmla="*/ 5046027 w 5046027"/>
              <a:gd name="connsiteY3" fmla="*/ 6852212 h 6852212"/>
              <a:gd name="connsiteX4" fmla="*/ 2529550 w 5046027"/>
              <a:gd name="connsiteY4" fmla="*/ 6851756 h 6852212"/>
              <a:gd name="connsiteX5" fmla="*/ 0 w 5046027"/>
              <a:gd name="connsiteY5" fmla="*/ 0 h 6852212"/>
              <a:gd name="connsiteX0" fmla="*/ 0 w 5046027"/>
              <a:gd name="connsiteY0" fmla="*/ 0 h 6852212"/>
              <a:gd name="connsiteX1" fmla="*/ 4461989 w 5046027"/>
              <a:gd name="connsiteY1" fmla="*/ 5798 h 6852212"/>
              <a:gd name="connsiteX2" fmla="*/ 5022091 w 5046027"/>
              <a:gd name="connsiteY2" fmla="*/ 2181829 h 6852212"/>
              <a:gd name="connsiteX3" fmla="*/ 5046027 w 5046027"/>
              <a:gd name="connsiteY3" fmla="*/ 6852212 h 6852212"/>
              <a:gd name="connsiteX4" fmla="*/ 2529550 w 5046027"/>
              <a:gd name="connsiteY4" fmla="*/ 6851756 h 6852212"/>
              <a:gd name="connsiteX5" fmla="*/ 0 w 5046027"/>
              <a:gd name="connsiteY5" fmla="*/ 0 h 6852212"/>
              <a:gd name="connsiteX0" fmla="*/ 0 w 5340410"/>
              <a:gd name="connsiteY0" fmla="*/ 0 h 6852212"/>
              <a:gd name="connsiteX1" fmla="*/ 4461989 w 5340410"/>
              <a:gd name="connsiteY1" fmla="*/ 5798 h 6852212"/>
              <a:gd name="connsiteX2" fmla="*/ 5340395 w 5340410"/>
              <a:gd name="connsiteY2" fmla="*/ 1985226 h 6852212"/>
              <a:gd name="connsiteX3" fmla="*/ 5046027 w 5340410"/>
              <a:gd name="connsiteY3" fmla="*/ 6852212 h 6852212"/>
              <a:gd name="connsiteX4" fmla="*/ 2529550 w 5340410"/>
              <a:gd name="connsiteY4" fmla="*/ 6851756 h 6852212"/>
              <a:gd name="connsiteX5" fmla="*/ 0 w 5340410"/>
              <a:gd name="connsiteY5" fmla="*/ 0 h 6852212"/>
              <a:gd name="connsiteX0" fmla="*/ 0 w 5218878"/>
              <a:gd name="connsiteY0" fmla="*/ 0 h 6852212"/>
              <a:gd name="connsiteX1" fmla="*/ 4461989 w 5218878"/>
              <a:gd name="connsiteY1" fmla="*/ 5798 h 6852212"/>
              <a:gd name="connsiteX2" fmla="*/ 5218861 w 5218878"/>
              <a:gd name="connsiteY2" fmla="*/ 2014139 h 6852212"/>
              <a:gd name="connsiteX3" fmla="*/ 5046027 w 5218878"/>
              <a:gd name="connsiteY3" fmla="*/ 6852212 h 6852212"/>
              <a:gd name="connsiteX4" fmla="*/ 2529550 w 5218878"/>
              <a:gd name="connsiteY4" fmla="*/ 6851756 h 6852212"/>
              <a:gd name="connsiteX5" fmla="*/ 0 w 5218878"/>
              <a:gd name="connsiteY5" fmla="*/ 0 h 6852212"/>
              <a:gd name="connsiteX0" fmla="*/ 0 w 5218861"/>
              <a:gd name="connsiteY0" fmla="*/ 0 h 6852212"/>
              <a:gd name="connsiteX1" fmla="*/ 4461989 w 5218861"/>
              <a:gd name="connsiteY1" fmla="*/ 5798 h 6852212"/>
              <a:gd name="connsiteX2" fmla="*/ 5218861 w 5218861"/>
              <a:gd name="connsiteY2" fmla="*/ 2014139 h 6852212"/>
              <a:gd name="connsiteX3" fmla="*/ 5046027 w 5218861"/>
              <a:gd name="connsiteY3" fmla="*/ 6852212 h 6852212"/>
              <a:gd name="connsiteX4" fmla="*/ 2529550 w 5218861"/>
              <a:gd name="connsiteY4" fmla="*/ 6851756 h 6852212"/>
              <a:gd name="connsiteX5" fmla="*/ 0 w 5218861"/>
              <a:gd name="connsiteY5" fmla="*/ 0 h 6852212"/>
              <a:gd name="connsiteX0" fmla="*/ 0 w 5068390"/>
              <a:gd name="connsiteY0" fmla="*/ 0 h 6852212"/>
              <a:gd name="connsiteX1" fmla="*/ 4461989 w 5068390"/>
              <a:gd name="connsiteY1" fmla="*/ 5798 h 6852212"/>
              <a:gd name="connsiteX2" fmla="*/ 5068390 w 5068390"/>
              <a:gd name="connsiteY2" fmla="*/ 1950531 h 6852212"/>
              <a:gd name="connsiteX3" fmla="*/ 5046027 w 5068390"/>
              <a:gd name="connsiteY3" fmla="*/ 6852212 h 6852212"/>
              <a:gd name="connsiteX4" fmla="*/ 2529550 w 5068390"/>
              <a:gd name="connsiteY4" fmla="*/ 6851756 h 6852212"/>
              <a:gd name="connsiteX5" fmla="*/ 0 w 5068390"/>
              <a:gd name="connsiteY5" fmla="*/ 0 h 6852212"/>
              <a:gd name="connsiteX0" fmla="*/ 0 w 5068390"/>
              <a:gd name="connsiteY0" fmla="*/ 0 h 6852212"/>
              <a:gd name="connsiteX1" fmla="*/ 4461989 w 5068390"/>
              <a:gd name="connsiteY1" fmla="*/ 5798 h 6852212"/>
              <a:gd name="connsiteX2" fmla="*/ 5068390 w 5068390"/>
              <a:gd name="connsiteY2" fmla="*/ 1950531 h 6852212"/>
              <a:gd name="connsiteX3" fmla="*/ 5046027 w 5068390"/>
              <a:gd name="connsiteY3" fmla="*/ 6852212 h 6852212"/>
              <a:gd name="connsiteX4" fmla="*/ 2529550 w 5068390"/>
              <a:gd name="connsiteY4" fmla="*/ 6851756 h 6852212"/>
              <a:gd name="connsiteX5" fmla="*/ 0 w 5068390"/>
              <a:gd name="connsiteY5" fmla="*/ 0 h 6852212"/>
              <a:gd name="connsiteX0" fmla="*/ 0 w 5062602"/>
              <a:gd name="connsiteY0" fmla="*/ 0 h 6852212"/>
              <a:gd name="connsiteX1" fmla="*/ 4461989 w 5062602"/>
              <a:gd name="connsiteY1" fmla="*/ 5798 h 6852212"/>
              <a:gd name="connsiteX2" fmla="*/ 5062602 w 5062602"/>
              <a:gd name="connsiteY2" fmla="*/ 1910054 h 6852212"/>
              <a:gd name="connsiteX3" fmla="*/ 5046027 w 5062602"/>
              <a:gd name="connsiteY3" fmla="*/ 6852212 h 6852212"/>
              <a:gd name="connsiteX4" fmla="*/ 2529550 w 5062602"/>
              <a:gd name="connsiteY4" fmla="*/ 6851756 h 6852212"/>
              <a:gd name="connsiteX5" fmla="*/ 0 w 5062602"/>
              <a:gd name="connsiteY5" fmla="*/ 0 h 6852212"/>
              <a:gd name="connsiteX0" fmla="*/ 0 w 5062602"/>
              <a:gd name="connsiteY0" fmla="*/ 0 h 6852212"/>
              <a:gd name="connsiteX1" fmla="*/ 4612460 w 5062602"/>
              <a:gd name="connsiteY1" fmla="*/ 300703 h 6852212"/>
              <a:gd name="connsiteX2" fmla="*/ 5062602 w 5062602"/>
              <a:gd name="connsiteY2" fmla="*/ 1910054 h 6852212"/>
              <a:gd name="connsiteX3" fmla="*/ 5046027 w 5062602"/>
              <a:gd name="connsiteY3" fmla="*/ 6852212 h 6852212"/>
              <a:gd name="connsiteX4" fmla="*/ 2529550 w 5062602"/>
              <a:gd name="connsiteY4" fmla="*/ 6851756 h 6852212"/>
              <a:gd name="connsiteX5" fmla="*/ 0 w 5062602"/>
              <a:gd name="connsiteY5" fmla="*/ 0 h 6852212"/>
              <a:gd name="connsiteX0" fmla="*/ 0 w 5062602"/>
              <a:gd name="connsiteY0" fmla="*/ 0 h 6852212"/>
              <a:gd name="connsiteX1" fmla="*/ 4450415 w 5062602"/>
              <a:gd name="connsiteY1" fmla="*/ 11580 h 6852212"/>
              <a:gd name="connsiteX2" fmla="*/ 5062602 w 5062602"/>
              <a:gd name="connsiteY2" fmla="*/ 1910054 h 6852212"/>
              <a:gd name="connsiteX3" fmla="*/ 5046027 w 5062602"/>
              <a:gd name="connsiteY3" fmla="*/ 6852212 h 6852212"/>
              <a:gd name="connsiteX4" fmla="*/ 2529550 w 5062602"/>
              <a:gd name="connsiteY4" fmla="*/ 6851756 h 6852212"/>
              <a:gd name="connsiteX5" fmla="*/ 0 w 5062602"/>
              <a:gd name="connsiteY5" fmla="*/ 0 h 6852212"/>
              <a:gd name="connsiteX0" fmla="*/ 0 w 5062602"/>
              <a:gd name="connsiteY0" fmla="*/ 1566 h 6853778"/>
              <a:gd name="connsiteX1" fmla="*/ 4450415 w 5062602"/>
              <a:gd name="connsiteY1" fmla="*/ 0 h 6853778"/>
              <a:gd name="connsiteX2" fmla="*/ 5062602 w 5062602"/>
              <a:gd name="connsiteY2" fmla="*/ 1911620 h 6853778"/>
              <a:gd name="connsiteX3" fmla="*/ 5046027 w 5062602"/>
              <a:gd name="connsiteY3" fmla="*/ 6853778 h 6853778"/>
              <a:gd name="connsiteX4" fmla="*/ 2529550 w 5062602"/>
              <a:gd name="connsiteY4" fmla="*/ 6853322 h 6853778"/>
              <a:gd name="connsiteX5" fmla="*/ 0 w 5062602"/>
              <a:gd name="connsiteY5" fmla="*/ 1566 h 6853778"/>
              <a:gd name="connsiteX0" fmla="*/ 0 w 5062602"/>
              <a:gd name="connsiteY0" fmla="*/ 1566 h 6853778"/>
              <a:gd name="connsiteX1" fmla="*/ 4450415 w 5062602"/>
              <a:gd name="connsiteY1" fmla="*/ 0 h 6853778"/>
              <a:gd name="connsiteX2" fmla="*/ 5062602 w 5062602"/>
              <a:gd name="connsiteY2" fmla="*/ 1911620 h 6853778"/>
              <a:gd name="connsiteX3" fmla="*/ 5046027 w 5062602"/>
              <a:gd name="connsiteY3" fmla="*/ 6853778 h 6853778"/>
              <a:gd name="connsiteX4" fmla="*/ 2529550 w 5062602"/>
              <a:gd name="connsiteY4" fmla="*/ 6853322 h 6853778"/>
              <a:gd name="connsiteX5" fmla="*/ 0 w 5062602"/>
              <a:gd name="connsiteY5" fmla="*/ 1566 h 6853778"/>
              <a:gd name="connsiteX0" fmla="*/ 0 w 5047801"/>
              <a:gd name="connsiteY0" fmla="*/ 1566 h 6853778"/>
              <a:gd name="connsiteX1" fmla="*/ 4450415 w 5047801"/>
              <a:gd name="connsiteY1" fmla="*/ 0 h 6853778"/>
              <a:gd name="connsiteX2" fmla="*/ 5047801 w 5047801"/>
              <a:gd name="connsiteY2" fmla="*/ 1908334 h 6853778"/>
              <a:gd name="connsiteX3" fmla="*/ 5046027 w 5047801"/>
              <a:gd name="connsiteY3" fmla="*/ 6853778 h 6853778"/>
              <a:gd name="connsiteX4" fmla="*/ 2529550 w 5047801"/>
              <a:gd name="connsiteY4" fmla="*/ 6853322 h 6853778"/>
              <a:gd name="connsiteX5" fmla="*/ 0 w 5047801"/>
              <a:gd name="connsiteY5" fmla="*/ 1566 h 6853778"/>
              <a:gd name="connsiteX0" fmla="*/ 0 w 5047801"/>
              <a:gd name="connsiteY0" fmla="*/ 1566 h 6853778"/>
              <a:gd name="connsiteX1" fmla="*/ 4450415 w 5047801"/>
              <a:gd name="connsiteY1" fmla="*/ 0 h 6853778"/>
              <a:gd name="connsiteX2" fmla="*/ 5047801 w 5047801"/>
              <a:gd name="connsiteY2" fmla="*/ 1908334 h 6853778"/>
              <a:gd name="connsiteX3" fmla="*/ 5046027 w 5047801"/>
              <a:gd name="connsiteY3" fmla="*/ 6853778 h 6853778"/>
              <a:gd name="connsiteX4" fmla="*/ 2529550 w 5047801"/>
              <a:gd name="connsiteY4" fmla="*/ 6853322 h 6853778"/>
              <a:gd name="connsiteX5" fmla="*/ 0 w 5047801"/>
              <a:gd name="connsiteY5" fmla="*/ 1566 h 6853778"/>
              <a:gd name="connsiteX0" fmla="*/ 0 w 5047801"/>
              <a:gd name="connsiteY0" fmla="*/ 1566 h 6871474"/>
              <a:gd name="connsiteX1" fmla="*/ 4450415 w 5047801"/>
              <a:gd name="connsiteY1" fmla="*/ 0 h 6871474"/>
              <a:gd name="connsiteX2" fmla="*/ 5047801 w 5047801"/>
              <a:gd name="connsiteY2" fmla="*/ 1908334 h 6871474"/>
              <a:gd name="connsiteX3" fmla="*/ 5046027 w 5047801"/>
              <a:gd name="connsiteY3" fmla="*/ 6853778 h 6871474"/>
              <a:gd name="connsiteX4" fmla="*/ 2347881 w 5047801"/>
              <a:gd name="connsiteY4" fmla="*/ 6871474 h 6871474"/>
              <a:gd name="connsiteX5" fmla="*/ 0 w 5047801"/>
              <a:gd name="connsiteY5" fmla="*/ 1566 h 6871474"/>
              <a:gd name="connsiteX0" fmla="*/ 0 w 5047801"/>
              <a:gd name="connsiteY0" fmla="*/ 1566 h 6853778"/>
              <a:gd name="connsiteX1" fmla="*/ 4450415 w 5047801"/>
              <a:gd name="connsiteY1" fmla="*/ 0 h 6853778"/>
              <a:gd name="connsiteX2" fmla="*/ 5047801 w 5047801"/>
              <a:gd name="connsiteY2" fmla="*/ 1908334 h 6853778"/>
              <a:gd name="connsiteX3" fmla="*/ 5046027 w 5047801"/>
              <a:gd name="connsiteY3" fmla="*/ 6853778 h 6853778"/>
              <a:gd name="connsiteX4" fmla="*/ 1960321 w 5047801"/>
              <a:gd name="connsiteY4" fmla="*/ 6853322 h 6853778"/>
              <a:gd name="connsiteX5" fmla="*/ 0 w 5047801"/>
              <a:gd name="connsiteY5" fmla="*/ 1566 h 6853778"/>
              <a:gd name="connsiteX0" fmla="*/ 0 w 5338471"/>
              <a:gd name="connsiteY0" fmla="*/ 13666 h 6853778"/>
              <a:gd name="connsiteX1" fmla="*/ 4741085 w 5338471"/>
              <a:gd name="connsiteY1" fmla="*/ 0 h 6853778"/>
              <a:gd name="connsiteX2" fmla="*/ 5338471 w 5338471"/>
              <a:gd name="connsiteY2" fmla="*/ 1908334 h 6853778"/>
              <a:gd name="connsiteX3" fmla="*/ 5336697 w 5338471"/>
              <a:gd name="connsiteY3" fmla="*/ 6853778 h 6853778"/>
              <a:gd name="connsiteX4" fmla="*/ 2250991 w 5338471"/>
              <a:gd name="connsiteY4" fmla="*/ 6853322 h 6853778"/>
              <a:gd name="connsiteX5" fmla="*/ 0 w 5338471"/>
              <a:gd name="connsiteY5" fmla="*/ 13666 h 6853778"/>
              <a:gd name="connsiteX0" fmla="*/ 0 w 5501973"/>
              <a:gd name="connsiteY0" fmla="*/ 13666 h 6853778"/>
              <a:gd name="connsiteX1" fmla="*/ 4904587 w 5501973"/>
              <a:gd name="connsiteY1" fmla="*/ 0 h 6853778"/>
              <a:gd name="connsiteX2" fmla="*/ 5501973 w 5501973"/>
              <a:gd name="connsiteY2" fmla="*/ 1908334 h 6853778"/>
              <a:gd name="connsiteX3" fmla="*/ 5500199 w 5501973"/>
              <a:gd name="connsiteY3" fmla="*/ 6853778 h 6853778"/>
              <a:gd name="connsiteX4" fmla="*/ 2414493 w 5501973"/>
              <a:gd name="connsiteY4" fmla="*/ 6853322 h 6853778"/>
              <a:gd name="connsiteX5" fmla="*/ 0 w 5501973"/>
              <a:gd name="connsiteY5" fmla="*/ 13666 h 6853778"/>
              <a:gd name="connsiteX0" fmla="*/ 0 w 5592808"/>
              <a:gd name="connsiteY0" fmla="*/ 19716 h 6853778"/>
              <a:gd name="connsiteX1" fmla="*/ 4995422 w 5592808"/>
              <a:gd name="connsiteY1" fmla="*/ 0 h 6853778"/>
              <a:gd name="connsiteX2" fmla="*/ 5592808 w 5592808"/>
              <a:gd name="connsiteY2" fmla="*/ 1908334 h 6853778"/>
              <a:gd name="connsiteX3" fmla="*/ 5591034 w 5592808"/>
              <a:gd name="connsiteY3" fmla="*/ 6853778 h 6853778"/>
              <a:gd name="connsiteX4" fmla="*/ 2505328 w 5592808"/>
              <a:gd name="connsiteY4" fmla="*/ 6853322 h 6853778"/>
              <a:gd name="connsiteX5" fmla="*/ 0 w 5592808"/>
              <a:gd name="connsiteY5" fmla="*/ 19716 h 685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2808" h="6853778">
                <a:moveTo>
                  <a:pt x="0" y="19716"/>
                </a:moveTo>
                <a:lnTo>
                  <a:pt x="4995422" y="0"/>
                </a:lnTo>
                <a:cubicBezTo>
                  <a:pt x="5285466" y="947718"/>
                  <a:pt x="5270289" y="895947"/>
                  <a:pt x="5592808" y="1908334"/>
                </a:cubicBezTo>
                <a:cubicBezTo>
                  <a:pt x="5592217" y="3556815"/>
                  <a:pt x="5591625" y="5205297"/>
                  <a:pt x="5591034" y="6853778"/>
                </a:cubicBezTo>
                <a:lnTo>
                  <a:pt x="2505328" y="6853322"/>
                </a:lnTo>
                <a:lnTo>
                  <a:pt x="0" y="19716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630D20-9F02-B180-302A-A91FE99BDD25}"/>
              </a:ext>
            </a:extLst>
          </p:cNvPr>
          <p:cNvGrpSpPr/>
          <p:nvPr userDrawn="1"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1853F75A-A901-13ED-6418-8DCF7C68D12D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43C5640C-C803-D60B-E1D0-15927DD3A1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CB4D06EC-7BCA-834F-83A3-65F3BCE8A128}"/>
              </a:ext>
            </a:extLst>
          </p:cNvPr>
          <p:cNvSpPr/>
          <p:nvPr userDrawn="1"/>
        </p:nvSpPr>
        <p:spPr>
          <a:xfrm rot="10800000">
            <a:off x="11647236" y="0"/>
            <a:ext cx="544763" cy="185340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30DD0A-D8AF-A6E9-EBE4-C7967FD1E0F8}"/>
              </a:ext>
            </a:extLst>
          </p:cNvPr>
          <p:cNvSpPr txBox="1"/>
          <p:nvPr userDrawn="1"/>
        </p:nvSpPr>
        <p:spPr>
          <a:xfrm>
            <a:off x="8332967" y="6253091"/>
            <a:ext cx="3173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1"/>
                </a:solidFill>
              </a:rPr>
              <a:t>TAKING TOMORROW. </a:t>
            </a:r>
            <a:r>
              <a:rPr lang="en-US" sz="1200" b="1" dirty="0">
                <a:solidFill>
                  <a:schemeClr val="tx1"/>
                </a:solidFill>
              </a:rPr>
              <a:t>BOLDLY.  </a:t>
            </a:r>
            <a:fld id="{3CFB8BE4-99F2-47F3-BF35-8C6E5C8564A8}" type="slidenum">
              <a:rPr lang="en-US" sz="1200" b="1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44698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3" r:id="rId2"/>
    <p:sldLayoutId id="2147483683" r:id="rId3"/>
    <p:sldLayoutId id="2147483665" r:id="rId4"/>
    <p:sldLayoutId id="2147483682" r:id="rId5"/>
    <p:sldLayoutId id="2147483669" r:id="rId6"/>
    <p:sldLayoutId id="2147483680" r:id="rId7"/>
    <p:sldLayoutId id="2147483728" r:id="rId8"/>
    <p:sldLayoutId id="2147483677" r:id="rId9"/>
    <p:sldLayoutId id="2147483678" r:id="rId10"/>
    <p:sldLayoutId id="2147483671" r:id="rId11"/>
    <p:sldLayoutId id="2147483685" r:id="rId12"/>
    <p:sldLayoutId id="2147483684" r:id="rId13"/>
    <p:sldLayoutId id="2147483726" r:id="rId14"/>
    <p:sldLayoutId id="2147483730" r:id="rId15"/>
    <p:sldLayoutId id="2147483727" r:id="rId16"/>
    <p:sldLayoutId id="2147483679" r:id="rId17"/>
    <p:sldLayoutId id="2147483666" r:id="rId18"/>
    <p:sldLayoutId id="2147483686" r:id="rId19"/>
    <p:sldLayoutId id="2147483689" r:id="rId20"/>
    <p:sldLayoutId id="2147483674" r:id="rId21"/>
    <p:sldLayoutId id="2147483660" r:id="rId22"/>
    <p:sldLayoutId id="2147483681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9F75EC-6A51-0B62-B02C-A47E6FCA3F4D}"/>
              </a:ext>
            </a:extLst>
          </p:cNvPr>
          <p:cNvSpPr txBox="1"/>
          <p:nvPr userDrawn="1"/>
        </p:nvSpPr>
        <p:spPr>
          <a:xfrm>
            <a:off x="8310800" y="6253091"/>
            <a:ext cx="3173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TAKING TOMORROW. </a:t>
            </a:r>
            <a:r>
              <a:rPr lang="en-US" sz="1200" b="1" dirty="0">
                <a:solidFill>
                  <a:schemeClr val="bg1"/>
                </a:solidFill>
              </a:rPr>
              <a:t>BOLDLY.  </a:t>
            </a:r>
            <a:fld id="{3CFB8BE4-99F2-47F3-BF35-8C6E5C8564A8}" type="slidenum">
              <a:rPr lang="en-US" sz="1200" b="1" smtClean="0">
                <a:solidFill>
                  <a:schemeClr val="bg1"/>
                </a:solidFill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0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5" r:id="rId2"/>
    <p:sldLayoutId id="2147483687" r:id="rId3"/>
    <p:sldLayoutId id="2147483688" r:id="rId4"/>
    <p:sldLayoutId id="2147483729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wiestate.edu/about/administration-and-governance/university-relations-and-marketing/brand-and-identity-standards/" TargetMode="External"/><Relationship Id="rId2" Type="http://schemas.openxmlformats.org/officeDocument/2006/relationships/hyperlink" Target="https://bsu.smugmug.com/" TargetMode="Externa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bowiestate.edu/about/administration-and-governance/legal-and-government-affairs/university-policies/section-vi-general-administra/vi-6-policy-on-use-of-university-name-logo-and-brand-elements.phpnd@ucf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walking on a path&#10;&#10;AI-generated content may be incorrect.">
            <a:extLst>
              <a:ext uri="{FF2B5EF4-FFF2-40B4-BE49-F238E27FC236}">
                <a16:creationId xmlns:a16="http://schemas.microsoft.com/office/drawing/2014/main" id="{1E70CC89-36AF-4432-A52A-951EC55584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" t="8273" r="206" b="7810"/>
          <a:stretch>
            <a:fillRect/>
          </a:stretch>
        </p:blipFill>
        <p:spPr>
          <a:xfrm>
            <a:off x="-1564" y="1680"/>
            <a:ext cx="12204842" cy="6866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E08C8-2BFD-C4FF-935F-516497F43F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16479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9D9670-3194-B5B7-D07A-752BA3CE2C46}"/>
              </a:ext>
            </a:extLst>
          </p:cNvPr>
          <p:cNvSpPr txBox="1"/>
          <p:nvPr/>
        </p:nvSpPr>
        <p:spPr>
          <a:xfrm>
            <a:off x="1143000" y="2501511"/>
            <a:ext cx="4408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1776F-E3F0-E6FE-8C3C-D88EA2CBEDA3}"/>
              </a:ext>
            </a:extLst>
          </p:cNvPr>
          <p:cNvSpPr txBox="1"/>
          <p:nvPr/>
        </p:nvSpPr>
        <p:spPr>
          <a:xfrm>
            <a:off x="1143000" y="3040052"/>
            <a:ext cx="440826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FFCF01"/>
                </a:solidFill>
                <a:latin typeface="Arial Black"/>
              </a:rPr>
              <a:t>THE OFFICAL BSU </a:t>
            </a:r>
            <a:r>
              <a:rPr lang="en-US" sz="3600" dirty="0">
                <a:solidFill>
                  <a:srgbClr val="FFCF01"/>
                </a:solidFill>
                <a:latin typeface="Arial Black"/>
                <a:cs typeface="Arial"/>
              </a:rPr>
              <a:t>PPTX TEMPLATE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E86B8-7A5C-5471-4C2F-BBBD281F4FC0}"/>
              </a:ext>
            </a:extLst>
          </p:cNvPr>
          <p:cNvSpPr txBox="1"/>
          <p:nvPr/>
        </p:nvSpPr>
        <p:spPr>
          <a:xfrm>
            <a:off x="1220322" y="5657809"/>
            <a:ext cx="472589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FFCF01"/>
                </a:solidFill>
                <a:latin typeface="Arial"/>
                <a:cs typeface="Arial"/>
              </a:rPr>
              <a:t>OPTION 1</a:t>
            </a:r>
            <a:endParaRPr lang="en-US" sz="1600" dirty="0">
              <a:solidFill>
                <a:srgbClr val="FFC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black and yellow rectangle&#10;&#10;Description automatically generated">
            <a:extLst>
              <a:ext uri="{FF2B5EF4-FFF2-40B4-BE49-F238E27FC236}">
                <a16:creationId xmlns:a16="http://schemas.microsoft.com/office/drawing/2014/main" id="{ECBBC198-5D7B-AB4C-61B2-AE22DBE23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4636"/>
            <a:ext cx="1143000" cy="3581400"/>
          </a:xfrm>
          <a:prstGeom prst="rect">
            <a:avLst/>
          </a:prstGeom>
        </p:spPr>
      </p:pic>
      <p:pic>
        <p:nvPicPr>
          <p:cNvPr id="3" name="Picture 2" descr="A black and yellow rectangle&#10;&#10;Description automatically generated">
            <a:extLst>
              <a:ext uri="{FF2B5EF4-FFF2-40B4-BE49-F238E27FC236}">
                <a16:creationId xmlns:a16="http://schemas.microsoft.com/office/drawing/2014/main" id="{86A00787-3FAC-797D-3323-8BA46CAC8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7142" y="0"/>
            <a:ext cx="812894" cy="2961978"/>
          </a:xfrm>
          <a:prstGeom prst="rect">
            <a:avLst/>
          </a:prstGeom>
        </p:spPr>
      </p:pic>
      <p:pic>
        <p:nvPicPr>
          <p:cNvPr id="4" name="Picture 3" descr="A logo with white text and yellow flame&#10;&#10;Description automatically generated">
            <a:extLst>
              <a:ext uri="{FF2B5EF4-FFF2-40B4-BE49-F238E27FC236}">
                <a16:creationId xmlns:a16="http://schemas.microsoft.com/office/drawing/2014/main" id="{0BAAA86A-1C92-C9C5-73CA-6295DA73B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22" y="615416"/>
            <a:ext cx="2010245" cy="18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47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610E5-6D90-E9AF-AB8A-25A0BA06D6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0" marR="0" lvl="0" indent="-36576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Five 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bullet points is best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Keep lines of text short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 more than two lines of text per bullet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19 Blue Light Emergency Phones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Adsfjasd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fkjasdkf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DC194-AEA0-2307-F378-1451AA0BC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2289" y="1534887"/>
            <a:ext cx="5161548" cy="4327070"/>
          </a:xfrm>
        </p:spPr>
        <p:txBody>
          <a:bodyPr/>
          <a:lstStyle/>
          <a:p>
            <a:pPr marL="571500" marR="0" lvl="0" indent="-365760" rtl="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Five 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bullet points is best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Keep lines of text short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 more than two lines of text per bullet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19 Blue Light Emergency Phones</a:t>
            </a:r>
          </a:p>
          <a:p>
            <a:pPr marL="571500" marR="0" lvl="0" indent="-365760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Adsfjasd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fkjasdkf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E42DFF-9480-CFE5-CAC6-0CFCBAE7C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BULLETS</a:t>
            </a:r>
          </a:p>
        </p:txBody>
      </p:sp>
    </p:spTree>
    <p:extLst>
      <p:ext uri="{BB962C8B-B14F-4D97-AF65-F5344CB8AC3E}">
        <p14:creationId xmlns:p14="http://schemas.microsoft.com/office/powerpoint/2010/main" val="1483871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building with glass windows&#10;&#10;Description automatically generated">
            <a:extLst>
              <a:ext uri="{FF2B5EF4-FFF2-40B4-BE49-F238E27FC236}">
                <a16:creationId xmlns:a16="http://schemas.microsoft.com/office/drawing/2014/main" id="{12280C43-13A3-3600-0D56-8D681D4987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19884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3A9AF6-9136-9B37-643B-87DEF1532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0" dirty="0"/>
              <a:t>Full page photo goes here, </a:t>
            </a:r>
            <a:r>
              <a:rPr lang="en-US" b="0" dirty="0" err="1"/>
              <a:t>consectetur</a:t>
            </a:r>
            <a:r>
              <a:rPr lang="en-US" b="0" dirty="0"/>
              <a:t> </a:t>
            </a:r>
            <a:r>
              <a:rPr lang="en-US" b="0" dirty="0" err="1"/>
              <a:t>adipiscing</a:t>
            </a:r>
            <a:r>
              <a:rPr lang="en-US" b="0" dirty="0"/>
              <a:t> </a:t>
            </a:r>
            <a:r>
              <a:rPr lang="en-US" b="0" dirty="0" err="1"/>
              <a:t>elit</a:t>
            </a:r>
            <a:r>
              <a:rPr lang="en-US" b="0" dirty="0"/>
              <a:t>. </a:t>
            </a:r>
            <a:r>
              <a:rPr lang="en-US" b="0" dirty="0" err="1"/>
              <a:t>Mauris</a:t>
            </a:r>
            <a:r>
              <a:rPr lang="en-US" b="0" dirty="0"/>
              <a:t> vel </a:t>
            </a:r>
            <a:r>
              <a:rPr lang="en-US" b="0" dirty="0" err="1"/>
              <a:t>erat</a:t>
            </a:r>
            <a:r>
              <a:rPr lang="en-US" b="0" dirty="0"/>
              <a:t> a ex </a:t>
            </a:r>
            <a:r>
              <a:rPr lang="en-US" b="0" dirty="0" err="1"/>
              <a:t>vulputate</a:t>
            </a:r>
            <a:r>
              <a:rPr lang="en-US" b="0" dirty="0"/>
              <a:t> </a:t>
            </a:r>
            <a:r>
              <a:rPr lang="en-US" b="0" dirty="0" err="1"/>
              <a:t>ultrices</a:t>
            </a:r>
            <a:r>
              <a:rPr lang="en-US" b="0" dirty="0"/>
              <a:t> </a:t>
            </a:r>
            <a:r>
              <a:rPr lang="en-US" b="0" dirty="0" err="1"/>
              <a:t>ut</a:t>
            </a:r>
            <a:r>
              <a:rPr lang="en-US" b="0" dirty="0"/>
              <a:t> in eros. In non </a:t>
            </a:r>
            <a:r>
              <a:rPr lang="en-US" b="0" dirty="0" err="1"/>
              <a:t>neque</a:t>
            </a:r>
            <a:r>
              <a:rPr lang="en-US" b="0" dirty="0"/>
              <a:t> in ipsum </a:t>
            </a:r>
            <a:r>
              <a:rPr lang="en-US" dirty="0">
                <a:solidFill>
                  <a:schemeClr val="tx2"/>
                </a:solidFill>
              </a:rPr>
              <a:t>bold some text for greater impact.</a:t>
            </a:r>
          </a:p>
        </p:txBody>
      </p:sp>
      <p:pic>
        <p:nvPicPr>
          <p:cNvPr id="9" name="Picture 8" descr="A black and yellow rectangle&#10;&#10;Description automatically generated">
            <a:extLst>
              <a:ext uri="{FF2B5EF4-FFF2-40B4-BE49-F238E27FC236}">
                <a16:creationId xmlns:a16="http://schemas.microsoft.com/office/drawing/2014/main" id="{DCF7BA2D-32D5-9F90-91A2-8DF05CBDC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7283" y="0"/>
            <a:ext cx="812894" cy="2961978"/>
          </a:xfrm>
          <a:prstGeom prst="rect">
            <a:avLst/>
          </a:prstGeom>
        </p:spPr>
      </p:pic>
      <p:pic>
        <p:nvPicPr>
          <p:cNvPr id="11" name="Picture 10" descr="A black and yellow rectangle&#10;&#10;Description automatically generated">
            <a:extLst>
              <a:ext uri="{FF2B5EF4-FFF2-40B4-BE49-F238E27FC236}">
                <a16:creationId xmlns:a16="http://schemas.microsoft.com/office/drawing/2014/main" id="{FCB9FA67-55D3-B6CC-CF34-5AC79FC7F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0" y="3236869"/>
            <a:ext cx="812894" cy="29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74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black square monument with a flame on top&#10;&#10;Description automatically generated">
            <a:extLst>
              <a:ext uri="{FF2B5EF4-FFF2-40B4-BE49-F238E27FC236}">
                <a16:creationId xmlns:a16="http://schemas.microsoft.com/office/drawing/2014/main" id="{45ED9BBD-FEF7-4093-9F3D-1C8004C366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0965" y="8592"/>
            <a:ext cx="5615182" cy="684940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4F21E2-FC97-8F09-F97D-25EFD374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THE WAY TO A BETTER FUTURE. 36 PT FONT WORKS BEST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F03C0-9ACA-D1A1-EE2E-065D10A9D41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SIMPLE TEXT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C096A-B3C7-B9BF-722F-6E939255D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ts val="3400"/>
              </a:lnSpc>
            </a:pPr>
            <a:r>
              <a:rPr lang="en-US" sz="2400" dirty="0"/>
              <a:t>6-7 lines of text work best. 24 pts font size and custom line spacing 34 pts for better readability.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. </a:t>
            </a:r>
            <a:r>
              <a:rPr lang="en-US" sz="2400" dirty="0" err="1"/>
              <a:t>Mauris</a:t>
            </a:r>
            <a:r>
              <a:rPr lang="en-US" sz="2400" dirty="0"/>
              <a:t> vel </a:t>
            </a:r>
            <a:r>
              <a:rPr lang="en-US" sz="2400" dirty="0" err="1"/>
              <a:t>erat</a:t>
            </a:r>
            <a:r>
              <a:rPr lang="en-US" sz="2400" dirty="0"/>
              <a:t> a ex </a:t>
            </a:r>
            <a:r>
              <a:rPr lang="en-US" sz="2400" dirty="0" err="1"/>
              <a:t>vulputate</a:t>
            </a:r>
            <a:r>
              <a:rPr lang="en-US" sz="2400" dirty="0"/>
              <a:t> </a:t>
            </a:r>
            <a:r>
              <a:rPr lang="en-US" sz="2400" dirty="0" err="1"/>
              <a:t>ultrices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in eros. In non </a:t>
            </a:r>
            <a:r>
              <a:rPr lang="en-US" sz="2400" dirty="0" err="1"/>
              <a:t>neque</a:t>
            </a:r>
            <a:r>
              <a:rPr lang="en-US" sz="2400" dirty="0"/>
              <a:t> in ipsum </a:t>
            </a:r>
            <a:r>
              <a:rPr lang="en-US" sz="2400" dirty="0" err="1"/>
              <a:t>scelerisque</a:t>
            </a:r>
            <a:r>
              <a:rPr lang="en-US" sz="2400" dirty="0"/>
              <a:t> </a:t>
            </a:r>
            <a:r>
              <a:rPr lang="en-US" sz="2400" dirty="0" err="1"/>
              <a:t>aliquet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2282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CECF8-30C6-96E1-C3D5-12FEAAAB4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641FEA-5894-674B-8705-FDB8FC650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CHARTS AND NUMBERS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BD837-9408-A658-448A-6CF641997A4A}"/>
              </a:ext>
            </a:extLst>
          </p:cNvPr>
          <p:cNvSpPr txBox="1">
            <a:spLocks noChangeAspect="1"/>
          </p:cNvSpPr>
          <p:nvPr/>
        </p:nvSpPr>
        <p:spPr>
          <a:xfrm>
            <a:off x="857907" y="2544871"/>
            <a:ext cx="3075685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+mj-lt"/>
              </a:rPr>
              <a:t>UNDERGRAD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EECA02-4E84-3A47-A340-60FE9D695670}"/>
              </a:ext>
            </a:extLst>
          </p:cNvPr>
          <p:cNvSpPr txBox="1">
            <a:spLocks noChangeAspect="1"/>
          </p:cNvSpPr>
          <p:nvPr/>
        </p:nvSpPr>
        <p:spPr>
          <a:xfrm>
            <a:off x="857909" y="2047865"/>
            <a:ext cx="307568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400" dirty="0" err="1">
                <a:latin typeface="+mj-lt"/>
              </a:rPr>
              <a:t>sfdfsdf</a:t>
            </a:r>
            <a:r>
              <a:rPr lang="en-US" sz="2400" dirty="0">
                <a:latin typeface="+mj-lt"/>
              </a:rPr>
              <a:t> YEAR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B4131-F3F1-548D-3EA9-9812E98A3355}"/>
              </a:ext>
            </a:extLst>
          </p:cNvPr>
          <p:cNvSpPr txBox="1">
            <a:spLocks noChangeAspect="1"/>
          </p:cNvSpPr>
          <p:nvPr/>
        </p:nvSpPr>
        <p:spPr>
          <a:xfrm>
            <a:off x="857907" y="3310208"/>
            <a:ext cx="3075685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+mj-lt"/>
              </a:rPr>
              <a:t>GRAD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3FAD7C-8DEE-50D6-5452-C18FC42E6F06}"/>
              </a:ext>
            </a:extLst>
          </p:cNvPr>
          <p:cNvSpPr txBox="1">
            <a:spLocks noChangeAspect="1"/>
          </p:cNvSpPr>
          <p:nvPr/>
        </p:nvSpPr>
        <p:spPr>
          <a:xfrm>
            <a:off x="857907" y="4078467"/>
            <a:ext cx="307568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algn="r"/>
            <a:r>
              <a:rPr lang="en-US" sz="2400">
                <a:latin typeface="+mj-lt"/>
              </a:rPr>
              <a:t>TOTAL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2F61D5-2361-9476-10C6-F1D07F41057D}"/>
              </a:ext>
            </a:extLst>
          </p:cNvPr>
          <p:cNvSpPr txBox="1">
            <a:spLocks noChangeAspect="1"/>
          </p:cNvSpPr>
          <p:nvPr/>
        </p:nvSpPr>
        <p:spPr>
          <a:xfrm>
            <a:off x="3978485" y="3310208"/>
            <a:ext cx="1438615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B64951-3840-41D4-A3B0-E6FEDB23FCE6}"/>
              </a:ext>
            </a:extLst>
          </p:cNvPr>
          <p:cNvSpPr txBox="1">
            <a:spLocks noChangeAspect="1"/>
          </p:cNvSpPr>
          <p:nvPr/>
        </p:nvSpPr>
        <p:spPr>
          <a:xfrm>
            <a:off x="3978486" y="2536842"/>
            <a:ext cx="1438614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5E8B0A-846F-2689-8E06-CC1E4CEF43D9}"/>
              </a:ext>
            </a:extLst>
          </p:cNvPr>
          <p:cNvSpPr txBox="1">
            <a:spLocks noChangeAspect="1"/>
          </p:cNvSpPr>
          <p:nvPr/>
        </p:nvSpPr>
        <p:spPr>
          <a:xfrm>
            <a:off x="3978486" y="2047865"/>
            <a:ext cx="143861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1D1B36-1805-30F2-7035-987D3981E513}"/>
              </a:ext>
            </a:extLst>
          </p:cNvPr>
          <p:cNvSpPr txBox="1">
            <a:spLocks noChangeAspect="1"/>
          </p:cNvSpPr>
          <p:nvPr/>
        </p:nvSpPr>
        <p:spPr>
          <a:xfrm>
            <a:off x="3987493" y="4078467"/>
            <a:ext cx="143861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0000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21ECCB-80BB-41AD-CB69-B9B8016A8AA5}"/>
              </a:ext>
            </a:extLst>
          </p:cNvPr>
          <p:cNvSpPr txBox="1">
            <a:spLocks noChangeAspect="1"/>
          </p:cNvSpPr>
          <p:nvPr/>
        </p:nvSpPr>
        <p:spPr>
          <a:xfrm>
            <a:off x="5461992" y="3310208"/>
            <a:ext cx="1438615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989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962518-48BA-E6FC-DC7D-BEF63CC7F26E}"/>
              </a:ext>
            </a:extLst>
          </p:cNvPr>
          <p:cNvSpPr txBox="1">
            <a:spLocks noChangeAspect="1"/>
          </p:cNvSpPr>
          <p:nvPr/>
        </p:nvSpPr>
        <p:spPr>
          <a:xfrm>
            <a:off x="5461992" y="2544871"/>
            <a:ext cx="1438614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18968F-F2D5-18E1-1684-96499FC86A48}"/>
              </a:ext>
            </a:extLst>
          </p:cNvPr>
          <p:cNvSpPr txBox="1">
            <a:spLocks noChangeAspect="1"/>
          </p:cNvSpPr>
          <p:nvPr/>
        </p:nvSpPr>
        <p:spPr>
          <a:xfrm>
            <a:off x="5461992" y="2047865"/>
            <a:ext cx="143861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7F9115-E93D-58DE-47F9-A89F1BFABC0B}"/>
              </a:ext>
            </a:extLst>
          </p:cNvPr>
          <p:cNvSpPr txBox="1">
            <a:spLocks noChangeAspect="1"/>
          </p:cNvSpPr>
          <p:nvPr/>
        </p:nvSpPr>
        <p:spPr>
          <a:xfrm>
            <a:off x="5461991" y="4078467"/>
            <a:ext cx="143861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0000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EE2619-7B3C-F575-B851-4D5E7A79ED9E}"/>
              </a:ext>
            </a:extLst>
          </p:cNvPr>
          <p:cNvSpPr txBox="1">
            <a:spLocks noChangeAspect="1"/>
          </p:cNvSpPr>
          <p:nvPr/>
        </p:nvSpPr>
        <p:spPr>
          <a:xfrm>
            <a:off x="6945497" y="3310208"/>
            <a:ext cx="1438615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345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296C81-7489-A106-86A0-6374BDDDA2D1}"/>
              </a:ext>
            </a:extLst>
          </p:cNvPr>
          <p:cNvSpPr txBox="1">
            <a:spLocks noChangeAspect="1"/>
          </p:cNvSpPr>
          <p:nvPr/>
        </p:nvSpPr>
        <p:spPr>
          <a:xfrm>
            <a:off x="6945498" y="2555045"/>
            <a:ext cx="1438614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2341-5FEE-31E0-330A-242BF0EE3CCD}"/>
              </a:ext>
            </a:extLst>
          </p:cNvPr>
          <p:cNvSpPr txBox="1">
            <a:spLocks noChangeAspect="1"/>
          </p:cNvSpPr>
          <p:nvPr/>
        </p:nvSpPr>
        <p:spPr>
          <a:xfrm>
            <a:off x="6945498" y="2047865"/>
            <a:ext cx="143861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2024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3D07F2-E724-353F-6A43-2FF2AD3FCCC2}"/>
              </a:ext>
            </a:extLst>
          </p:cNvPr>
          <p:cNvSpPr txBox="1">
            <a:spLocks noChangeAspect="1"/>
          </p:cNvSpPr>
          <p:nvPr/>
        </p:nvSpPr>
        <p:spPr>
          <a:xfrm>
            <a:off x="6945497" y="4078467"/>
            <a:ext cx="143861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0000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9C0116-3975-91DB-1EE7-198EE86240AA}"/>
              </a:ext>
            </a:extLst>
          </p:cNvPr>
          <p:cNvSpPr txBox="1">
            <a:spLocks noChangeAspect="1"/>
          </p:cNvSpPr>
          <p:nvPr/>
        </p:nvSpPr>
        <p:spPr>
          <a:xfrm>
            <a:off x="8429003" y="3310208"/>
            <a:ext cx="1438615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1E8018-0EB9-0434-9DCB-25B55E5EB2DC}"/>
              </a:ext>
            </a:extLst>
          </p:cNvPr>
          <p:cNvSpPr txBox="1">
            <a:spLocks noChangeAspect="1"/>
          </p:cNvSpPr>
          <p:nvPr/>
        </p:nvSpPr>
        <p:spPr>
          <a:xfrm>
            <a:off x="8429004" y="2555045"/>
            <a:ext cx="1438614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161FFB-D620-BBFE-A078-19291B03E22D}"/>
              </a:ext>
            </a:extLst>
          </p:cNvPr>
          <p:cNvSpPr txBox="1">
            <a:spLocks noChangeAspect="1"/>
          </p:cNvSpPr>
          <p:nvPr/>
        </p:nvSpPr>
        <p:spPr>
          <a:xfrm>
            <a:off x="8429004" y="2047865"/>
            <a:ext cx="143861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2025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48FE82-A781-23D1-2AA2-63C9BE94820B}"/>
              </a:ext>
            </a:extLst>
          </p:cNvPr>
          <p:cNvSpPr txBox="1">
            <a:spLocks noChangeAspect="1"/>
          </p:cNvSpPr>
          <p:nvPr/>
        </p:nvSpPr>
        <p:spPr>
          <a:xfrm>
            <a:off x="8429003" y="4078467"/>
            <a:ext cx="143861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0000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90F233-5057-9366-1A3F-1263C88A0BC7}"/>
              </a:ext>
            </a:extLst>
          </p:cNvPr>
          <p:cNvSpPr txBox="1">
            <a:spLocks noChangeAspect="1"/>
          </p:cNvSpPr>
          <p:nvPr/>
        </p:nvSpPr>
        <p:spPr>
          <a:xfrm>
            <a:off x="9912509" y="3310208"/>
            <a:ext cx="1438615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834102-8188-9A8B-6E11-A03251B3D86E}"/>
              </a:ext>
            </a:extLst>
          </p:cNvPr>
          <p:cNvSpPr txBox="1">
            <a:spLocks noChangeAspect="1"/>
          </p:cNvSpPr>
          <p:nvPr/>
        </p:nvSpPr>
        <p:spPr>
          <a:xfrm>
            <a:off x="9912510" y="2547760"/>
            <a:ext cx="1438614" cy="73152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0000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5C46A7-6C30-3A81-42CE-1FF97E0F6B13}"/>
              </a:ext>
            </a:extLst>
          </p:cNvPr>
          <p:cNvSpPr txBox="1">
            <a:spLocks noChangeAspect="1"/>
          </p:cNvSpPr>
          <p:nvPr/>
        </p:nvSpPr>
        <p:spPr>
          <a:xfrm>
            <a:off x="9912512" y="2047865"/>
            <a:ext cx="143861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2026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F269D7-F9FD-9572-C3BB-BA5467F66F70}"/>
              </a:ext>
            </a:extLst>
          </p:cNvPr>
          <p:cNvSpPr txBox="1">
            <a:spLocks noChangeAspect="1"/>
          </p:cNvSpPr>
          <p:nvPr/>
        </p:nvSpPr>
        <p:spPr>
          <a:xfrm>
            <a:off x="9921519" y="4078467"/>
            <a:ext cx="143861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en-US" sz="2400">
                <a:latin typeface="+mj-lt"/>
              </a:rPr>
              <a:t>0000</a:t>
            </a:r>
          </a:p>
        </p:txBody>
      </p:sp>
    </p:spTree>
    <p:extLst>
      <p:ext uri="{BB962C8B-B14F-4D97-AF65-F5344CB8AC3E}">
        <p14:creationId xmlns:p14="http://schemas.microsoft.com/office/powerpoint/2010/main" val="3164815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03E4FF-8B54-DB73-EB35-EF08EB4AB574}"/>
              </a:ext>
            </a:extLst>
          </p:cNvPr>
          <p:cNvSpPr txBox="1"/>
          <p:nvPr/>
        </p:nvSpPr>
        <p:spPr>
          <a:xfrm>
            <a:off x="8636794" y="1038269"/>
            <a:ext cx="878681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500"/>
              <a:t>01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BEFC715-CF69-310A-BA45-E5CC63D7CB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8020018"/>
              </p:ext>
            </p:extLst>
          </p:nvPr>
        </p:nvGraphicFramePr>
        <p:xfrm>
          <a:off x="2032000" y="848915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E7A17E4-36DA-CEFE-AEE2-070B73D89C8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CHARTS AND GRAPHS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6C8022-9C8A-DC4B-F995-68B2DA3706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E4EB6-49E4-4552-BA90-EC7CA57F40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247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028774C-C109-8B00-771B-07B018562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726618"/>
              </p:ext>
            </p:extLst>
          </p:nvPr>
        </p:nvGraphicFramePr>
        <p:xfrm>
          <a:off x="1177121" y="1509201"/>
          <a:ext cx="9837759" cy="4351344"/>
        </p:xfrm>
        <a:graphic>
          <a:graphicData uri="http://schemas.openxmlformats.org/drawingml/2006/table">
            <a:tbl>
              <a:tblPr bandRow="1">
                <a:solidFill>
                  <a:srgbClr val="F7F7F7"/>
                </a:solidFill>
                <a:tableStyleId>{5C22544A-7EE6-4342-B048-85BDC9FD1C3A}</a:tableStyleId>
              </a:tblPr>
              <a:tblGrid>
                <a:gridCol w="6574240">
                  <a:extLst>
                    <a:ext uri="{9D8B030D-6E8A-4147-A177-3AD203B41FA5}">
                      <a16:colId xmlns:a16="http://schemas.microsoft.com/office/drawing/2014/main" val="3133674280"/>
                    </a:ext>
                  </a:extLst>
                </a:gridCol>
                <a:gridCol w="3263519">
                  <a:extLst>
                    <a:ext uri="{9D8B030D-6E8A-4147-A177-3AD203B41FA5}">
                      <a16:colId xmlns:a16="http://schemas.microsoft.com/office/drawing/2014/main" val="447380199"/>
                    </a:ext>
                  </a:extLst>
                </a:gridCol>
              </a:tblGrid>
              <a:tr h="543918"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1</a:t>
                      </a:r>
                      <a:endParaRPr lang="en-US" sz="17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1 week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837757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r>
                        <a:rPr lang="en-US" sz="1700" b="0" i="0" u="none" strike="noStrike" cap="none" spc="0" noProof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2</a:t>
                      </a:r>
                      <a:endParaRPr lang="en-US" dirty="0"/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4-6 weeks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236225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r>
                        <a:rPr lang="en-US" sz="1700" b="0" i="0" u="none" strike="noStrike" cap="none" spc="0" noProof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3</a:t>
                      </a:r>
                      <a:endParaRPr lang="en-US" dirty="0"/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4-6 weeks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8736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r>
                        <a:rPr lang="en-US" sz="1700" b="0" i="0" u="none" strike="noStrike" cap="none" spc="0" noProof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4</a:t>
                      </a:r>
                      <a:endParaRPr lang="en-US" dirty="0"/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1-2 weeks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541285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r>
                        <a:rPr lang="en-US" sz="1700" b="0" i="0" u="none" strike="noStrike" cap="none" spc="0" noProof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5</a:t>
                      </a:r>
                      <a:endParaRPr lang="en-US" dirty="0"/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1 week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117571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r>
                        <a:rPr lang="en-US" sz="1700" b="0" i="0" u="none" strike="noStrike" cap="none" spc="0" noProof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6</a:t>
                      </a:r>
                      <a:endParaRPr lang="en-US" dirty="0"/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2-3 weeks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477091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r>
                        <a:rPr lang="en-US" sz="1700" b="0" i="0" u="none" strike="noStrike" cap="none" spc="0" noProof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7</a:t>
                      </a:r>
                      <a:endParaRPr lang="en-US" dirty="0"/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3-6 weeks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652998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r>
                        <a:rPr lang="en-US" sz="1700" b="0" i="0" u="none" strike="noStrike" cap="none" spc="0" noProof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Information Row 8</a:t>
                      </a:r>
                      <a:endParaRPr lang="en-US" dirty="0"/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950"/>
                        </a:lnSpc>
                        <a:buNone/>
                      </a:pPr>
                      <a:r>
                        <a:rPr lang="en-US" sz="1700" cap="none" spc="0" dirty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2-3 weeks</a:t>
                      </a:r>
                    </a:p>
                  </a:txBody>
                  <a:tcPr marL="146345" marR="146345" marT="146345" marB="9756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779000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0A12675D-FC08-84B3-A5FD-6F073D51C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Another Chart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13F2890-904C-9024-AC8A-90242AB0131C}"/>
              </a:ext>
            </a:extLst>
          </p:cNvPr>
          <p:cNvSpPr/>
          <p:nvPr/>
        </p:nvSpPr>
        <p:spPr>
          <a:xfrm rot="10800000">
            <a:off x="11647236" y="0"/>
            <a:ext cx="544763" cy="185340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78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6A703B-2687-BE8F-9523-D270EEBA9F53}"/>
              </a:ext>
            </a:extLst>
          </p:cNvPr>
          <p:cNvSpPr txBox="1"/>
          <p:nvPr/>
        </p:nvSpPr>
        <p:spPr>
          <a:xfrm>
            <a:off x="1162665" y="2658958"/>
            <a:ext cx="4996835" cy="2737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000" b="0" i="0" dirty="0">
                <a:effectLst/>
                <a:latin typeface="Open Sans" panose="020B0606030504020204" pitchFamily="34" charset="0"/>
              </a:rPr>
              <a:t>This paragraph should be no longer than six lines of text. Less is more. Concise writing is better. Lorem ipsum dolor sit </a:t>
            </a:r>
            <a:r>
              <a:rPr lang="en-US" sz="2000" b="0" i="0" dirty="0" err="1">
                <a:effectLst/>
                <a:latin typeface="Open Sans" panose="020B0606030504020204" pitchFamily="34" charset="0"/>
              </a:rPr>
              <a:t>amet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, </a:t>
            </a:r>
            <a:r>
              <a:rPr lang="en-US" sz="2000" b="0" i="0" dirty="0" err="1">
                <a:effectLst/>
                <a:latin typeface="Open Sans" panose="020B0606030504020204" pitchFamily="34" charset="0"/>
              </a:rPr>
              <a:t>consectetur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effectLst/>
                <a:latin typeface="Open Sans" panose="020B0606030504020204" pitchFamily="34" charset="0"/>
              </a:rPr>
              <a:t>adipiscing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effectLst/>
                <a:latin typeface="Open Sans" panose="020B0606030504020204" pitchFamily="34" charset="0"/>
              </a:rPr>
              <a:t>elit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. Done </a:t>
            </a:r>
            <a:r>
              <a:rPr lang="en-US" sz="2000" b="0" i="0" dirty="0" err="1">
                <a:effectLst/>
                <a:latin typeface="Open Sans" panose="020B0606030504020204" pitchFamily="34" charset="0"/>
              </a:rPr>
              <a:t>ullamcorper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 sed </a:t>
            </a:r>
            <a:r>
              <a:rPr lang="en-US" sz="2000" b="0" i="0" dirty="0" err="1">
                <a:effectLst/>
                <a:latin typeface="Open Sans" panose="020B0606030504020204" pitchFamily="34" charset="0"/>
              </a:rPr>
              <a:t>tellus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effectLst/>
                <a:latin typeface="Open Sans" panose="020B0606030504020204" pitchFamily="34" charset="0"/>
              </a:rPr>
              <a:t>eget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effectLst/>
                <a:latin typeface="Open Sans" panose="020B0606030504020204" pitchFamily="34" charset="0"/>
              </a:rPr>
              <a:t>rhoncus</a:t>
            </a:r>
            <a:r>
              <a:rPr lang="en-US" sz="2000" b="0" i="0" dirty="0">
                <a:effectLst/>
                <a:latin typeface="Open Sans" panose="020B0606030504020204" pitchFamily="34" charset="0"/>
              </a:rPr>
              <a:t>.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A3421-5544-3B39-7C7E-B7ED960D48F9}"/>
              </a:ext>
            </a:extLst>
          </p:cNvPr>
          <p:cNvSpPr txBox="1"/>
          <p:nvPr/>
        </p:nvSpPr>
        <p:spPr>
          <a:xfrm>
            <a:off x="1162665" y="618036"/>
            <a:ext cx="5200651" cy="180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600">
                <a:latin typeface="Arial Black" panose="020B0A04020102020204" pitchFamily="34" charset="0"/>
              </a:rPr>
              <a:t>BE THE CHANGE YOU WISH TO SEE IN THE WORLD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21EF7A-B4C3-5A17-43C6-4606005C3136}"/>
              </a:ext>
            </a:extLst>
          </p:cNvPr>
          <p:cNvGrpSpPr/>
          <p:nvPr/>
        </p:nvGrpSpPr>
        <p:grpSpPr>
          <a:xfrm>
            <a:off x="9607550" y="844550"/>
            <a:ext cx="2584450" cy="2584450"/>
            <a:chOff x="8636794" y="914400"/>
            <a:chExt cx="878681" cy="87868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BEC867-9A2B-F97F-809B-97FD5C748056}"/>
                </a:ext>
              </a:extLst>
            </p:cNvPr>
            <p:cNvSpPr/>
            <p:nvPr/>
          </p:nvSpPr>
          <p:spPr>
            <a:xfrm>
              <a:off x="8636794" y="914400"/>
              <a:ext cx="878681" cy="878681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CF01"/>
                  </a:solidFill>
                </a:ln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D29D7BE8-D54A-EF6B-0322-F4DA7517E524}"/>
                </a:ext>
              </a:extLst>
            </p:cNvPr>
            <p:cNvSpPr/>
            <p:nvPr/>
          </p:nvSpPr>
          <p:spPr>
            <a:xfrm>
              <a:off x="8636794" y="1200150"/>
              <a:ext cx="878681" cy="592931"/>
            </a:xfrm>
            <a:custGeom>
              <a:avLst/>
              <a:gdLst>
                <a:gd name="connsiteX0" fmla="*/ 0 w 878681"/>
                <a:gd name="connsiteY0" fmla="*/ 0 h 878681"/>
                <a:gd name="connsiteX1" fmla="*/ 878681 w 878681"/>
                <a:gd name="connsiteY1" fmla="*/ 0 h 878681"/>
                <a:gd name="connsiteX2" fmla="*/ 878681 w 878681"/>
                <a:gd name="connsiteY2" fmla="*/ 878681 h 878681"/>
                <a:gd name="connsiteX3" fmla="*/ 0 w 878681"/>
                <a:gd name="connsiteY3" fmla="*/ 878681 h 878681"/>
                <a:gd name="connsiteX4" fmla="*/ 0 w 878681"/>
                <a:gd name="connsiteY4" fmla="*/ 0 h 878681"/>
                <a:gd name="connsiteX0" fmla="*/ 7144 w 878681"/>
                <a:gd name="connsiteY0" fmla="*/ 578643 h 878681"/>
                <a:gd name="connsiteX1" fmla="*/ 878681 w 878681"/>
                <a:gd name="connsiteY1" fmla="*/ 0 h 878681"/>
                <a:gd name="connsiteX2" fmla="*/ 878681 w 878681"/>
                <a:gd name="connsiteY2" fmla="*/ 878681 h 878681"/>
                <a:gd name="connsiteX3" fmla="*/ 0 w 878681"/>
                <a:gd name="connsiteY3" fmla="*/ 878681 h 878681"/>
                <a:gd name="connsiteX4" fmla="*/ 7144 w 878681"/>
                <a:gd name="connsiteY4" fmla="*/ 578643 h 878681"/>
                <a:gd name="connsiteX0" fmla="*/ 7144 w 878681"/>
                <a:gd name="connsiteY0" fmla="*/ 292893 h 592931"/>
                <a:gd name="connsiteX1" fmla="*/ 878681 w 878681"/>
                <a:gd name="connsiteY1" fmla="*/ 0 h 592931"/>
                <a:gd name="connsiteX2" fmla="*/ 878681 w 878681"/>
                <a:gd name="connsiteY2" fmla="*/ 592931 h 592931"/>
                <a:gd name="connsiteX3" fmla="*/ 0 w 878681"/>
                <a:gd name="connsiteY3" fmla="*/ 592931 h 592931"/>
                <a:gd name="connsiteX4" fmla="*/ 7144 w 878681"/>
                <a:gd name="connsiteY4" fmla="*/ 292893 h 5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681" h="592931">
                  <a:moveTo>
                    <a:pt x="7144" y="292893"/>
                  </a:moveTo>
                  <a:lnTo>
                    <a:pt x="878681" y="0"/>
                  </a:lnTo>
                  <a:lnTo>
                    <a:pt x="878681" y="592931"/>
                  </a:lnTo>
                  <a:lnTo>
                    <a:pt x="0" y="592931"/>
                  </a:lnTo>
                  <a:lnTo>
                    <a:pt x="7144" y="292893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4D8826-EF91-9BCC-079A-41DA86C3F4A2}"/>
              </a:ext>
            </a:extLst>
          </p:cNvPr>
          <p:cNvGrpSpPr/>
          <p:nvPr/>
        </p:nvGrpSpPr>
        <p:grpSpPr>
          <a:xfrm>
            <a:off x="7023100" y="3429000"/>
            <a:ext cx="2584450" cy="2584450"/>
            <a:chOff x="8636794" y="914400"/>
            <a:chExt cx="878681" cy="87868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12E73E-D8AC-C754-8751-48DC69FBE25E}"/>
                </a:ext>
              </a:extLst>
            </p:cNvPr>
            <p:cNvSpPr/>
            <p:nvPr/>
          </p:nvSpPr>
          <p:spPr>
            <a:xfrm>
              <a:off x="8636794" y="914400"/>
              <a:ext cx="878681" cy="878681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CF01"/>
                  </a:solidFill>
                </a:ln>
              </a:endParaRPr>
            </a:p>
          </p:txBody>
        </p:sp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A9F821E4-846A-EC92-AEBF-D9D088B9FA88}"/>
                </a:ext>
              </a:extLst>
            </p:cNvPr>
            <p:cNvSpPr/>
            <p:nvPr/>
          </p:nvSpPr>
          <p:spPr>
            <a:xfrm>
              <a:off x="8636794" y="1200150"/>
              <a:ext cx="878681" cy="592931"/>
            </a:xfrm>
            <a:custGeom>
              <a:avLst/>
              <a:gdLst>
                <a:gd name="connsiteX0" fmla="*/ 0 w 878681"/>
                <a:gd name="connsiteY0" fmla="*/ 0 h 878681"/>
                <a:gd name="connsiteX1" fmla="*/ 878681 w 878681"/>
                <a:gd name="connsiteY1" fmla="*/ 0 h 878681"/>
                <a:gd name="connsiteX2" fmla="*/ 878681 w 878681"/>
                <a:gd name="connsiteY2" fmla="*/ 878681 h 878681"/>
                <a:gd name="connsiteX3" fmla="*/ 0 w 878681"/>
                <a:gd name="connsiteY3" fmla="*/ 878681 h 878681"/>
                <a:gd name="connsiteX4" fmla="*/ 0 w 878681"/>
                <a:gd name="connsiteY4" fmla="*/ 0 h 878681"/>
                <a:gd name="connsiteX0" fmla="*/ 7144 w 878681"/>
                <a:gd name="connsiteY0" fmla="*/ 578643 h 878681"/>
                <a:gd name="connsiteX1" fmla="*/ 878681 w 878681"/>
                <a:gd name="connsiteY1" fmla="*/ 0 h 878681"/>
                <a:gd name="connsiteX2" fmla="*/ 878681 w 878681"/>
                <a:gd name="connsiteY2" fmla="*/ 878681 h 878681"/>
                <a:gd name="connsiteX3" fmla="*/ 0 w 878681"/>
                <a:gd name="connsiteY3" fmla="*/ 878681 h 878681"/>
                <a:gd name="connsiteX4" fmla="*/ 7144 w 878681"/>
                <a:gd name="connsiteY4" fmla="*/ 578643 h 878681"/>
                <a:gd name="connsiteX0" fmla="*/ 7144 w 878681"/>
                <a:gd name="connsiteY0" fmla="*/ 292893 h 592931"/>
                <a:gd name="connsiteX1" fmla="*/ 878681 w 878681"/>
                <a:gd name="connsiteY1" fmla="*/ 0 h 592931"/>
                <a:gd name="connsiteX2" fmla="*/ 878681 w 878681"/>
                <a:gd name="connsiteY2" fmla="*/ 592931 h 592931"/>
                <a:gd name="connsiteX3" fmla="*/ 0 w 878681"/>
                <a:gd name="connsiteY3" fmla="*/ 592931 h 592931"/>
                <a:gd name="connsiteX4" fmla="*/ 7144 w 878681"/>
                <a:gd name="connsiteY4" fmla="*/ 292893 h 5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681" h="592931">
                  <a:moveTo>
                    <a:pt x="7144" y="292893"/>
                  </a:moveTo>
                  <a:lnTo>
                    <a:pt x="878681" y="0"/>
                  </a:lnTo>
                  <a:lnTo>
                    <a:pt x="878681" y="592931"/>
                  </a:lnTo>
                  <a:lnTo>
                    <a:pt x="0" y="592931"/>
                  </a:lnTo>
                  <a:lnTo>
                    <a:pt x="7144" y="292893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1F4041A-67CB-2089-BB52-1029BF581815}"/>
              </a:ext>
            </a:extLst>
          </p:cNvPr>
          <p:cNvSpPr/>
          <p:nvPr/>
        </p:nvSpPr>
        <p:spPr>
          <a:xfrm>
            <a:off x="9607550" y="3429000"/>
            <a:ext cx="2584450" cy="2584450"/>
          </a:xfrm>
          <a:prstGeom prst="rect">
            <a:avLst/>
          </a:prstGeom>
          <a:blipFill>
            <a:blip r:embed="rId2"/>
            <a:srcRect/>
            <a:stretch>
              <a:fillRect l="-49999" t="-9056" r="-1350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F01"/>
                </a:solidFill>
              </a:ln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EA4608-F028-CC5F-4E3A-1F12F605C920}"/>
              </a:ext>
            </a:extLst>
          </p:cNvPr>
          <p:cNvSpPr/>
          <p:nvPr/>
        </p:nvSpPr>
        <p:spPr>
          <a:xfrm>
            <a:off x="7023100" y="844550"/>
            <a:ext cx="2584450" cy="2584450"/>
          </a:xfrm>
          <a:prstGeom prst="rect">
            <a:avLst/>
          </a:prstGeom>
          <a:blipFill>
            <a:blip r:embed="rId3"/>
            <a:srcRect/>
            <a:stretch>
              <a:fillRect l="-35872" r="-1405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F01"/>
                </a:solidFill>
              </a:ln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AA82F5-1451-46A2-6057-EDAE624FA106}"/>
              </a:ext>
            </a:extLst>
          </p:cNvPr>
          <p:cNvSpPr txBox="1"/>
          <p:nvPr/>
        </p:nvSpPr>
        <p:spPr>
          <a:xfrm>
            <a:off x="7114421" y="4218131"/>
            <a:ext cx="2401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 Black" panose="020B0A04020102020204" pitchFamily="34" charset="0"/>
              </a:rPr>
              <a:t>100%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41282-8768-CCD3-D385-AC1B40A05321}"/>
              </a:ext>
            </a:extLst>
          </p:cNvPr>
          <p:cNvSpPr txBox="1"/>
          <p:nvPr/>
        </p:nvSpPr>
        <p:spPr>
          <a:xfrm>
            <a:off x="9737878" y="1579138"/>
            <a:ext cx="2401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 Black" panose="020B0A04020102020204" pitchFamily="34" charset="0"/>
              </a:rPr>
              <a:t>1150+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SIMPLE TEXT HERE</a:t>
            </a:r>
          </a:p>
        </p:txBody>
      </p:sp>
    </p:spTree>
    <p:extLst>
      <p:ext uri="{BB962C8B-B14F-4D97-AF65-F5344CB8AC3E}">
        <p14:creationId xmlns:p14="http://schemas.microsoft.com/office/powerpoint/2010/main" val="1586454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3F61B5-E7E5-B090-356B-E7DECE53E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66" y="654629"/>
            <a:ext cx="5852372" cy="753027"/>
          </a:xfrm>
        </p:spPr>
        <p:txBody>
          <a:bodyPr/>
          <a:lstStyle/>
          <a:p>
            <a:r>
              <a:rPr lang="en-US" dirty="0"/>
              <a:t>TITLE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7D606E-64B1-F79F-541D-E337F7CB1D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 column bullet list</a:t>
            </a:r>
          </a:p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D9EEED3-F6F5-C062-760A-F3FEC75583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r="22778"/>
          <a:stretch/>
        </p:blipFill>
        <p:spPr>
          <a:xfrm>
            <a:off x="6592763" y="-3709"/>
            <a:ext cx="5599237" cy="6866313"/>
          </a:xfrm>
        </p:spPr>
      </p:pic>
    </p:spTree>
    <p:extLst>
      <p:ext uri="{BB962C8B-B14F-4D97-AF65-F5344CB8AC3E}">
        <p14:creationId xmlns:p14="http://schemas.microsoft.com/office/powerpoint/2010/main" val="5307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CE1EC8-C30B-712C-689C-AB01D941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3" y="619280"/>
            <a:ext cx="4269444" cy="653412"/>
          </a:xfrm>
        </p:spPr>
        <p:txBody>
          <a:bodyPr/>
          <a:lstStyle/>
          <a:p>
            <a:r>
              <a:rPr lang="en-US"/>
              <a:t>MORE STATS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2797D1-A164-13AD-61CC-050D9272CEA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580020" y="3113793"/>
            <a:ext cx="4179560" cy="1741137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3-4 lines of text work best.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B2F823-F0AF-87F3-987A-B62E9369A9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95226" y="2422886"/>
            <a:ext cx="4179560" cy="595043"/>
          </a:xfrm>
        </p:spPr>
        <p:txBody>
          <a:bodyPr/>
          <a:lstStyle/>
          <a:p>
            <a:r>
              <a:rPr lang="en-US" dirty="0"/>
              <a:t>100%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CB4894-6C1F-A572-BC17-100E20077AE4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96253" y="3063105"/>
            <a:ext cx="3346396" cy="1829665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3-4 lines of text work best.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4FD808-7382-A3E0-31FA-C4C5A0C11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6253" y="2422886"/>
            <a:ext cx="4011742" cy="557332"/>
          </a:xfrm>
        </p:spPr>
        <p:txBody>
          <a:bodyPr/>
          <a:lstStyle/>
          <a:p>
            <a:r>
              <a:rPr lang="en-US" b="1" dirty="0">
                <a:latin typeface="+mj-lt"/>
              </a:rPr>
              <a:t>100%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46E8D9-D8CE-A3A6-E5C9-E86A9ADB8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7829" y="856994"/>
            <a:ext cx="4058757" cy="60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90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building with a lawn and trees&#10;&#10;Description automatically generated">
            <a:extLst>
              <a:ext uri="{FF2B5EF4-FFF2-40B4-BE49-F238E27FC236}">
                <a16:creationId xmlns:a16="http://schemas.microsoft.com/office/drawing/2014/main" id="{765C7A09-2794-2B5C-283D-961CD7C306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0" b="16440"/>
          <a:stretch>
            <a:fillRect/>
          </a:stretch>
        </p:blipFill>
        <p:spPr/>
      </p:pic>
      <p:pic>
        <p:nvPicPr>
          <p:cNvPr id="14" name="Picture Placeholder 13" descr="A long hallway with a long wall of posters&#10;&#10;Description automatically generated">
            <a:extLst>
              <a:ext uri="{FF2B5EF4-FFF2-40B4-BE49-F238E27FC236}">
                <a16:creationId xmlns:a16="http://schemas.microsoft.com/office/drawing/2014/main" id="{B94CCE35-E99F-6247-66E9-E48FDFE62E6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9" b="5289"/>
          <a:stretch>
            <a:fillRect/>
          </a:stretch>
        </p:blipFill>
        <p:spPr/>
      </p:pic>
      <p:pic>
        <p:nvPicPr>
          <p:cNvPr id="12" name="Picture Placeholder 11" descr="A building with glass walls&#10;&#10;Description automatically generated">
            <a:extLst>
              <a:ext uri="{FF2B5EF4-FFF2-40B4-BE49-F238E27FC236}">
                <a16:creationId xmlns:a16="http://schemas.microsoft.com/office/drawing/2014/main" id="{5B70478F-DD69-A8CA-28D5-2D6D064192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2" r="13342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30D1AF9-8621-5C74-9B66-87FECB27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GRID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E822C6-DE58-52FC-E5C4-8C50F9602F86}"/>
              </a:ext>
            </a:extLst>
          </p:cNvPr>
          <p:cNvGrpSpPr/>
          <p:nvPr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3" name="Rectangle 9">
              <a:extLst>
                <a:ext uri="{FF2B5EF4-FFF2-40B4-BE49-F238E27FC236}">
                  <a16:creationId xmlns:a16="http://schemas.microsoft.com/office/drawing/2014/main" id="{90E60418-CCA9-4C41-8406-23AB62D5F68C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DDFE9802-7635-E1CC-A421-4AE770BBF0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2267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A00CF-6496-6630-C56D-062F0FE61E8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ts val="4000"/>
              </a:lnSpc>
            </a:pPr>
            <a:r>
              <a:rPr lang="en-US" sz="2800" b="0" i="0" dirty="0">
                <a:effectLst/>
              </a:rPr>
              <a:t>This is for a quote only. </a:t>
            </a:r>
            <a:r>
              <a:rPr lang="en-US" sz="2800" i="0" dirty="0">
                <a:effectLst/>
              </a:rPr>
              <a:t>Four to </a:t>
            </a:r>
            <a:r>
              <a:rPr lang="en-US" sz="2800" dirty="0"/>
              <a:t>six lines is best.</a:t>
            </a:r>
            <a:r>
              <a:rPr lang="en-US" sz="2800" i="0" dirty="0">
                <a:effectLst/>
              </a:rPr>
              <a:t> </a:t>
            </a:r>
            <a:r>
              <a:rPr lang="en-US" sz="2800" b="1" i="0" dirty="0">
                <a:effectLst/>
              </a:rPr>
              <a:t>Emphasize some words for greater impact. </a:t>
            </a:r>
            <a:r>
              <a:rPr lang="en-US" sz="2800" dirty="0"/>
              <a:t>24 pts font size and custom line spacing 40 pts for better readability. </a:t>
            </a:r>
            <a:r>
              <a:rPr lang="en-US" sz="2800" dirty="0" err="1"/>
              <a:t>consectetur</a:t>
            </a:r>
            <a:r>
              <a:rPr lang="en-US" sz="2800" dirty="0"/>
              <a:t> </a:t>
            </a:r>
            <a:r>
              <a:rPr lang="en-US" sz="2800" dirty="0" err="1"/>
              <a:t>adipiscing</a:t>
            </a:r>
            <a:r>
              <a:rPr lang="en-US" sz="2800" dirty="0"/>
              <a:t> </a:t>
            </a:r>
            <a:r>
              <a:rPr lang="en-US" sz="2800" dirty="0" err="1"/>
              <a:t>elit</a:t>
            </a:r>
            <a:r>
              <a:rPr lang="en-US" sz="2800" dirty="0"/>
              <a:t>.</a:t>
            </a:r>
            <a:r>
              <a:rPr lang="en-US" sz="2800" b="1" i="0" dirty="0">
                <a:effectLst/>
              </a:rPr>
              <a:t> </a:t>
            </a:r>
            <a:r>
              <a:rPr lang="en-US" sz="2800" b="0" i="0" dirty="0">
                <a:effectLst/>
              </a:rPr>
              <a:t>Done </a:t>
            </a:r>
            <a:r>
              <a:rPr lang="en-US" sz="2800" b="0" i="0" dirty="0" err="1">
                <a:effectLst/>
              </a:rPr>
              <a:t>ullamcorper</a:t>
            </a:r>
            <a:r>
              <a:rPr lang="en-US" sz="2800" b="0" i="0" dirty="0">
                <a:effectLst/>
              </a:rPr>
              <a:t> sed </a:t>
            </a:r>
            <a:r>
              <a:rPr lang="en-US" sz="2800" b="0" i="0" dirty="0" err="1">
                <a:effectLst/>
              </a:rPr>
              <a:t>tellus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rhoncus</a:t>
            </a:r>
            <a:r>
              <a:rPr lang="en-US" sz="2800" b="0" i="0" dirty="0">
                <a:effectLst/>
              </a:rPr>
              <a:t>. Maecenas </a:t>
            </a:r>
            <a:r>
              <a:rPr lang="en-US" sz="2800" b="0" i="0" dirty="0" err="1">
                <a:effectLst/>
              </a:rPr>
              <a:t>pellentesque</a:t>
            </a:r>
            <a:r>
              <a:rPr lang="en-US" sz="2800" b="0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euismod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faucibus</a:t>
            </a:r>
            <a:r>
              <a:rPr lang="en-US" sz="2800" b="1" i="0" dirty="0">
                <a:effectLst/>
              </a:rPr>
              <a:t>.</a:t>
            </a:r>
            <a:endParaRPr lang="en-US" sz="2800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305847-0039-87C4-4E8C-DE1DBDD1F94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~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4049157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A2D5CD-C1FB-12EF-ED3D-3DB28F9E4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4C5793-6A9A-D2F5-7D27-62D76B8CFEB1}"/>
              </a:ext>
            </a:extLst>
          </p:cNvPr>
          <p:cNvSpPr txBox="1"/>
          <p:nvPr/>
        </p:nvSpPr>
        <p:spPr>
          <a:xfrm>
            <a:off x="8636794" y="1038269"/>
            <a:ext cx="878681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500"/>
              <a:t>01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2C0502-B0FF-E8CD-7103-C5D64B87EB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E4EB6-49E4-4552-BA90-EC7CA57F40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3D393F2-6682-A414-F70C-5CE6E6067F3B}"/>
              </a:ext>
            </a:extLst>
          </p:cNvPr>
          <p:cNvSpPr>
            <a:spLocks noGrp="1"/>
          </p:cNvSpPr>
          <p:nvPr/>
        </p:nvSpPr>
        <p:spPr>
          <a:xfrm>
            <a:off x="1273775" y="2746485"/>
            <a:ext cx="9913445" cy="1011599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26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5A9ECCC7-8D95-0E88-B489-E773E47383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628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9E4B9-C66D-C41C-BDF9-D4988D644690}"/>
              </a:ext>
            </a:extLst>
          </p:cNvPr>
          <p:cNvSpPr txBox="1"/>
          <p:nvPr/>
        </p:nvSpPr>
        <p:spPr>
          <a:xfrm>
            <a:off x="15716" y="2042934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chemeClr val="tx2"/>
                </a:solidFill>
                <a:latin typeface="+mj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89850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and yellow rectangle&#10;&#10;Description automatically generated">
            <a:extLst>
              <a:ext uri="{FF2B5EF4-FFF2-40B4-BE49-F238E27FC236}">
                <a16:creationId xmlns:a16="http://schemas.microsoft.com/office/drawing/2014/main" id="{094766B7-4140-9E6E-FCFE-765C07E7B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1300" cy="68580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F6E0644-C6AD-2068-8B2C-303C8CB024CE}"/>
              </a:ext>
            </a:extLst>
          </p:cNvPr>
          <p:cNvGrpSpPr/>
          <p:nvPr/>
        </p:nvGrpSpPr>
        <p:grpSpPr>
          <a:xfrm>
            <a:off x="11027981" y="3642113"/>
            <a:ext cx="891383" cy="878681"/>
            <a:chOff x="7834454" y="1052892"/>
            <a:chExt cx="891383" cy="87868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E2CB6A-4A2E-D757-5538-98869BFD8710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EF9AC55-D86B-EFF2-AD24-112C6147626D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9DCC0ED-2EDD-5500-A1AA-5CDDDAC52343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67B830-6C2F-E95C-28D0-9260A59E5759}"/>
                </a:ext>
              </a:extLst>
            </p:cNvPr>
            <p:cNvSpPr txBox="1"/>
            <p:nvPr/>
          </p:nvSpPr>
          <p:spPr>
            <a:xfrm>
              <a:off x="7847156" y="1138290"/>
              <a:ext cx="878681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 dirty="0"/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1F85BE-757E-B56E-DDC7-1A7A0A2156A3}"/>
              </a:ext>
            </a:extLst>
          </p:cNvPr>
          <p:cNvGrpSpPr/>
          <p:nvPr/>
        </p:nvGrpSpPr>
        <p:grpSpPr>
          <a:xfrm>
            <a:off x="9056847" y="3647076"/>
            <a:ext cx="878681" cy="878681"/>
            <a:chOff x="8636794" y="914400"/>
            <a:chExt cx="878681" cy="87868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F5A708-FEC2-E82A-5DB6-9AFC50675FED}"/>
                </a:ext>
              </a:extLst>
            </p:cNvPr>
            <p:cNvSpPr/>
            <p:nvPr/>
          </p:nvSpPr>
          <p:spPr>
            <a:xfrm>
              <a:off x="8636794" y="914400"/>
              <a:ext cx="878681" cy="878681"/>
            </a:xfrm>
            <a:prstGeom prst="rect">
              <a:avLst/>
            </a:prstGeom>
            <a:solidFill>
              <a:srgbClr val="FFCF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CF01"/>
                  </a:solidFill>
                </a:ln>
              </a:endParaRPr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DE46532E-6263-84BF-11B7-A66B1FEF3C90}"/>
                </a:ext>
              </a:extLst>
            </p:cNvPr>
            <p:cNvSpPr/>
            <p:nvPr/>
          </p:nvSpPr>
          <p:spPr>
            <a:xfrm>
              <a:off x="8636794" y="1200150"/>
              <a:ext cx="878681" cy="592931"/>
            </a:xfrm>
            <a:custGeom>
              <a:avLst/>
              <a:gdLst>
                <a:gd name="connsiteX0" fmla="*/ 0 w 878681"/>
                <a:gd name="connsiteY0" fmla="*/ 0 h 878681"/>
                <a:gd name="connsiteX1" fmla="*/ 878681 w 878681"/>
                <a:gd name="connsiteY1" fmla="*/ 0 h 878681"/>
                <a:gd name="connsiteX2" fmla="*/ 878681 w 878681"/>
                <a:gd name="connsiteY2" fmla="*/ 878681 h 878681"/>
                <a:gd name="connsiteX3" fmla="*/ 0 w 878681"/>
                <a:gd name="connsiteY3" fmla="*/ 878681 h 878681"/>
                <a:gd name="connsiteX4" fmla="*/ 0 w 878681"/>
                <a:gd name="connsiteY4" fmla="*/ 0 h 878681"/>
                <a:gd name="connsiteX0" fmla="*/ 7144 w 878681"/>
                <a:gd name="connsiteY0" fmla="*/ 578643 h 878681"/>
                <a:gd name="connsiteX1" fmla="*/ 878681 w 878681"/>
                <a:gd name="connsiteY1" fmla="*/ 0 h 878681"/>
                <a:gd name="connsiteX2" fmla="*/ 878681 w 878681"/>
                <a:gd name="connsiteY2" fmla="*/ 878681 h 878681"/>
                <a:gd name="connsiteX3" fmla="*/ 0 w 878681"/>
                <a:gd name="connsiteY3" fmla="*/ 878681 h 878681"/>
                <a:gd name="connsiteX4" fmla="*/ 7144 w 878681"/>
                <a:gd name="connsiteY4" fmla="*/ 578643 h 878681"/>
                <a:gd name="connsiteX0" fmla="*/ 7144 w 878681"/>
                <a:gd name="connsiteY0" fmla="*/ 292893 h 592931"/>
                <a:gd name="connsiteX1" fmla="*/ 878681 w 878681"/>
                <a:gd name="connsiteY1" fmla="*/ 0 h 592931"/>
                <a:gd name="connsiteX2" fmla="*/ 878681 w 878681"/>
                <a:gd name="connsiteY2" fmla="*/ 592931 h 592931"/>
                <a:gd name="connsiteX3" fmla="*/ 0 w 878681"/>
                <a:gd name="connsiteY3" fmla="*/ 592931 h 592931"/>
                <a:gd name="connsiteX4" fmla="*/ 7144 w 878681"/>
                <a:gd name="connsiteY4" fmla="*/ 292893 h 5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681" h="592931">
                  <a:moveTo>
                    <a:pt x="7144" y="292893"/>
                  </a:moveTo>
                  <a:lnTo>
                    <a:pt x="878681" y="0"/>
                  </a:lnTo>
                  <a:lnTo>
                    <a:pt x="878681" y="592931"/>
                  </a:lnTo>
                  <a:lnTo>
                    <a:pt x="0" y="592931"/>
                  </a:lnTo>
                  <a:lnTo>
                    <a:pt x="7144" y="292893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4F079E-A6FA-E135-755A-4E44371D8CAC}"/>
              </a:ext>
            </a:extLst>
          </p:cNvPr>
          <p:cNvGrpSpPr/>
          <p:nvPr/>
        </p:nvGrpSpPr>
        <p:grpSpPr>
          <a:xfrm>
            <a:off x="10038318" y="3663820"/>
            <a:ext cx="897734" cy="878681"/>
            <a:chOff x="6600075" y="1057274"/>
            <a:chExt cx="897734" cy="8786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F2DA218-9F54-9BD8-446D-9EF427DD3409}"/>
                </a:ext>
              </a:extLst>
            </p:cNvPr>
            <p:cNvGrpSpPr/>
            <p:nvPr/>
          </p:nvGrpSpPr>
          <p:grpSpPr>
            <a:xfrm>
              <a:off x="6600075" y="1057274"/>
              <a:ext cx="891383" cy="878681"/>
              <a:chOff x="8636794" y="914400"/>
              <a:chExt cx="891383" cy="87868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4295C17-0FAD-D77B-8B32-A471B3EDAE83}"/>
                  </a:ext>
                </a:extLst>
              </p:cNvPr>
              <p:cNvSpPr/>
              <p:nvPr/>
            </p:nvSpPr>
            <p:spPr>
              <a:xfrm>
                <a:off x="8649496" y="914400"/>
                <a:ext cx="878681" cy="87868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26" name="Rectangle 3">
                <a:extLst>
                  <a:ext uri="{FF2B5EF4-FFF2-40B4-BE49-F238E27FC236}">
                    <a16:creationId xmlns:a16="http://schemas.microsoft.com/office/drawing/2014/main" id="{D2DCD318-B085-6EED-E064-DB320893694D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18A47F-992C-B321-AEBC-5753FB71536E}"/>
                </a:ext>
              </a:extLst>
            </p:cNvPr>
            <p:cNvSpPr txBox="1"/>
            <p:nvPr/>
          </p:nvSpPr>
          <p:spPr>
            <a:xfrm>
              <a:off x="6619128" y="1131196"/>
              <a:ext cx="878681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EFFF78-F829-5A58-00CB-2CC09448BB50}"/>
              </a:ext>
            </a:extLst>
          </p:cNvPr>
          <p:cNvGrpSpPr/>
          <p:nvPr/>
        </p:nvGrpSpPr>
        <p:grpSpPr>
          <a:xfrm>
            <a:off x="8070764" y="3642112"/>
            <a:ext cx="891383" cy="878681"/>
            <a:chOff x="8636794" y="914400"/>
            <a:chExt cx="891383" cy="87868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BB9EFB-E38C-04EC-F59E-9BCECF0688BB}"/>
                </a:ext>
              </a:extLst>
            </p:cNvPr>
            <p:cNvSpPr/>
            <p:nvPr/>
          </p:nvSpPr>
          <p:spPr>
            <a:xfrm>
              <a:off x="8649496" y="914400"/>
              <a:ext cx="878681" cy="8786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CF01"/>
                  </a:solidFill>
                </a:ln>
              </a:endParaRPr>
            </a:p>
          </p:txBody>
        </p:sp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B6D170E8-354D-4EF9-BD1B-01389730F5CA}"/>
                </a:ext>
              </a:extLst>
            </p:cNvPr>
            <p:cNvSpPr/>
            <p:nvPr/>
          </p:nvSpPr>
          <p:spPr>
            <a:xfrm>
              <a:off x="8636794" y="1200150"/>
              <a:ext cx="878681" cy="592931"/>
            </a:xfrm>
            <a:custGeom>
              <a:avLst/>
              <a:gdLst>
                <a:gd name="connsiteX0" fmla="*/ 0 w 878681"/>
                <a:gd name="connsiteY0" fmla="*/ 0 h 878681"/>
                <a:gd name="connsiteX1" fmla="*/ 878681 w 878681"/>
                <a:gd name="connsiteY1" fmla="*/ 0 h 878681"/>
                <a:gd name="connsiteX2" fmla="*/ 878681 w 878681"/>
                <a:gd name="connsiteY2" fmla="*/ 878681 h 878681"/>
                <a:gd name="connsiteX3" fmla="*/ 0 w 878681"/>
                <a:gd name="connsiteY3" fmla="*/ 878681 h 878681"/>
                <a:gd name="connsiteX4" fmla="*/ 0 w 878681"/>
                <a:gd name="connsiteY4" fmla="*/ 0 h 878681"/>
                <a:gd name="connsiteX0" fmla="*/ 7144 w 878681"/>
                <a:gd name="connsiteY0" fmla="*/ 578643 h 878681"/>
                <a:gd name="connsiteX1" fmla="*/ 878681 w 878681"/>
                <a:gd name="connsiteY1" fmla="*/ 0 h 878681"/>
                <a:gd name="connsiteX2" fmla="*/ 878681 w 878681"/>
                <a:gd name="connsiteY2" fmla="*/ 878681 h 878681"/>
                <a:gd name="connsiteX3" fmla="*/ 0 w 878681"/>
                <a:gd name="connsiteY3" fmla="*/ 878681 h 878681"/>
                <a:gd name="connsiteX4" fmla="*/ 7144 w 878681"/>
                <a:gd name="connsiteY4" fmla="*/ 578643 h 878681"/>
                <a:gd name="connsiteX0" fmla="*/ 7144 w 878681"/>
                <a:gd name="connsiteY0" fmla="*/ 292893 h 592931"/>
                <a:gd name="connsiteX1" fmla="*/ 878681 w 878681"/>
                <a:gd name="connsiteY1" fmla="*/ 0 h 592931"/>
                <a:gd name="connsiteX2" fmla="*/ 878681 w 878681"/>
                <a:gd name="connsiteY2" fmla="*/ 592931 h 592931"/>
                <a:gd name="connsiteX3" fmla="*/ 0 w 878681"/>
                <a:gd name="connsiteY3" fmla="*/ 592931 h 592931"/>
                <a:gd name="connsiteX4" fmla="*/ 7144 w 878681"/>
                <a:gd name="connsiteY4" fmla="*/ 292893 h 5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681" h="592931">
                  <a:moveTo>
                    <a:pt x="7144" y="292893"/>
                  </a:moveTo>
                  <a:lnTo>
                    <a:pt x="878681" y="0"/>
                  </a:lnTo>
                  <a:lnTo>
                    <a:pt x="878681" y="592931"/>
                  </a:lnTo>
                  <a:lnTo>
                    <a:pt x="0" y="592931"/>
                  </a:lnTo>
                  <a:lnTo>
                    <a:pt x="7144" y="292893"/>
                  </a:ln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50AE1E-0144-457A-A87E-67A2990DCCC7}"/>
              </a:ext>
            </a:extLst>
          </p:cNvPr>
          <p:cNvGrpSpPr/>
          <p:nvPr/>
        </p:nvGrpSpPr>
        <p:grpSpPr>
          <a:xfrm>
            <a:off x="8092472" y="4634306"/>
            <a:ext cx="1843056" cy="1516897"/>
            <a:chOff x="1212213" y="787286"/>
            <a:chExt cx="1459759" cy="120143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91A3D7F-2EE2-9F60-3A33-E301922214AF}"/>
                </a:ext>
              </a:extLst>
            </p:cNvPr>
            <p:cNvSpPr/>
            <p:nvPr/>
          </p:nvSpPr>
          <p:spPr>
            <a:xfrm>
              <a:off x="1212213" y="787286"/>
              <a:ext cx="1459759" cy="120143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633AFF1-F091-627A-DD41-367847C44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715" y="938629"/>
              <a:ext cx="1236755" cy="89874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45F345-CEC8-E476-7779-022A969A5C1E}"/>
              </a:ext>
            </a:extLst>
          </p:cNvPr>
          <p:cNvGrpSpPr/>
          <p:nvPr/>
        </p:nvGrpSpPr>
        <p:grpSpPr>
          <a:xfrm>
            <a:off x="10076308" y="4634305"/>
            <a:ext cx="1843056" cy="1516897"/>
            <a:chOff x="3252116" y="2903016"/>
            <a:chExt cx="1761490" cy="144976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97FDE7B-1CA1-6BBC-05A7-C491DB7853EC}"/>
                </a:ext>
              </a:extLst>
            </p:cNvPr>
            <p:cNvSpPr/>
            <p:nvPr/>
          </p:nvSpPr>
          <p:spPr>
            <a:xfrm>
              <a:off x="3252116" y="2903016"/>
              <a:ext cx="1761490" cy="14497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white and black quote&#10;&#10;Description automatically generated with medium confidence">
              <a:extLst>
                <a:ext uri="{FF2B5EF4-FFF2-40B4-BE49-F238E27FC236}">
                  <a16:creationId xmlns:a16="http://schemas.microsoft.com/office/drawing/2014/main" id="{3D40C2F8-D5F6-BE57-0DCE-19780B4C1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633" y="3050715"/>
              <a:ext cx="1540456" cy="1119441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B661A5D-D33C-EE22-EC8E-B60FE28C3CC5}"/>
              </a:ext>
            </a:extLst>
          </p:cNvPr>
          <p:cNvSpPr txBox="1"/>
          <p:nvPr/>
        </p:nvSpPr>
        <p:spPr>
          <a:xfrm>
            <a:off x="1186860" y="989699"/>
            <a:ext cx="5406864" cy="64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600" dirty="0">
                <a:latin typeface="Arial Black" panose="020B0A04020102020204" pitchFamily="34" charset="0"/>
              </a:rPr>
              <a:t>DESIGN ASSETS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5D06AC4-568F-2960-6AA8-0B615865B14F}"/>
              </a:ext>
            </a:extLst>
          </p:cNvPr>
          <p:cNvGrpSpPr/>
          <p:nvPr/>
        </p:nvGrpSpPr>
        <p:grpSpPr>
          <a:xfrm>
            <a:off x="11040683" y="3070740"/>
            <a:ext cx="504818" cy="494104"/>
            <a:chOff x="6600075" y="1057274"/>
            <a:chExt cx="897734" cy="87868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9787AB8-C4F9-822A-4873-371E666215D2}"/>
                </a:ext>
              </a:extLst>
            </p:cNvPr>
            <p:cNvGrpSpPr/>
            <p:nvPr/>
          </p:nvGrpSpPr>
          <p:grpSpPr>
            <a:xfrm>
              <a:off x="6600075" y="1057274"/>
              <a:ext cx="891383" cy="878681"/>
              <a:chOff x="8636794" y="914400"/>
              <a:chExt cx="891383" cy="878681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7272793-4586-ADE4-F88A-273729800C4D}"/>
                  </a:ext>
                </a:extLst>
              </p:cNvPr>
              <p:cNvSpPr/>
              <p:nvPr/>
            </p:nvSpPr>
            <p:spPr>
              <a:xfrm>
                <a:off x="8649496" y="914400"/>
                <a:ext cx="878681" cy="87868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48" name="Rectangle 3">
                <a:extLst>
                  <a:ext uri="{FF2B5EF4-FFF2-40B4-BE49-F238E27FC236}">
                    <a16:creationId xmlns:a16="http://schemas.microsoft.com/office/drawing/2014/main" id="{1ADDDCBC-EA18-3C25-3CAE-BC9EB32B62F7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51CA3C9-014D-588B-A4CF-39D97155F3F8}"/>
                </a:ext>
              </a:extLst>
            </p:cNvPr>
            <p:cNvSpPr txBox="1"/>
            <p:nvPr/>
          </p:nvSpPr>
          <p:spPr>
            <a:xfrm>
              <a:off x="6619128" y="1131196"/>
              <a:ext cx="878681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F78746A-A5D0-8D34-B48D-458B2C567F8E}"/>
              </a:ext>
            </a:extLst>
          </p:cNvPr>
          <p:cNvGrpSpPr/>
          <p:nvPr/>
        </p:nvGrpSpPr>
        <p:grpSpPr>
          <a:xfrm>
            <a:off x="10412343" y="3070740"/>
            <a:ext cx="519016" cy="511620"/>
            <a:chOff x="7834454" y="1052892"/>
            <a:chExt cx="891383" cy="87868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88ACBD9-4375-4A61-9911-4B20FB1ED57D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47A2F60-5707-EABD-E919-9231223E3308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53" name="Rectangle 3">
                <a:extLst>
                  <a:ext uri="{FF2B5EF4-FFF2-40B4-BE49-F238E27FC236}">
                    <a16:creationId xmlns:a16="http://schemas.microsoft.com/office/drawing/2014/main" id="{78CFC871-10F6-99F1-72BA-0EFC4B3DE521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11FAA37-5215-2913-5F10-90C44F7C23A8}"/>
                </a:ext>
              </a:extLst>
            </p:cNvPr>
            <p:cNvSpPr txBox="1"/>
            <p:nvPr/>
          </p:nvSpPr>
          <p:spPr>
            <a:xfrm>
              <a:off x="7847157" y="1180581"/>
              <a:ext cx="878680" cy="6233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/>
                <a:t>01</a:t>
              </a:r>
            </a:p>
          </p:txBody>
        </p:sp>
      </p:grpSp>
      <p:sp>
        <p:nvSpPr>
          <p:cNvPr id="40" name="Content Placeholder">
            <a:extLst>
              <a:ext uri="{FF2B5EF4-FFF2-40B4-BE49-F238E27FC236}">
                <a16:creationId xmlns:a16="http://schemas.microsoft.com/office/drawing/2014/main" id="{F7F53785-7813-338F-105D-60C8348D6F86}"/>
              </a:ext>
            </a:extLst>
          </p:cNvPr>
          <p:cNvSpPr txBox="1">
            <a:spLocks/>
          </p:cNvSpPr>
          <p:nvPr/>
        </p:nvSpPr>
        <p:spPr>
          <a:xfrm>
            <a:off x="1234326" y="1839082"/>
            <a:ext cx="5372100" cy="41790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000"/>
              </a:lnSpc>
            </a:pPr>
            <a:r>
              <a:rPr lang="en-US" dirty="0"/>
              <a:t>By default, decorative items such as the quote marks, numbered bullets, triangle corners and other assets are built into the designs of the </a:t>
            </a:r>
            <a:r>
              <a:rPr lang="en-US" b="1" dirty="0"/>
              <a:t>Slide Masters</a:t>
            </a:r>
            <a:r>
              <a:rPr lang="en-US" dirty="0"/>
              <a:t>. </a:t>
            </a:r>
          </a:p>
          <a:p>
            <a:pPr algn="l">
              <a:lnSpc>
                <a:spcPts val="3000"/>
              </a:lnSpc>
            </a:pPr>
            <a:r>
              <a:rPr lang="en-US" dirty="0"/>
              <a:t>If you need to create a custom layout, here are a few of those elements that can be copied and pasted into your own presentation.</a:t>
            </a:r>
          </a:p>
          <a:p>
            <a:pPr algn="l"/>
            <a:endParaRPr lang="en-US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0F67150-E6CA-A66B-37F5-5E901733B5C6}"/>
              </a:ext>
            </a:extLst>
          </p:cNvPr>
          <p:cNvSpPr/>
          <p:nvPr/>
        </p:nvSpPr>
        <p:spPr>
          <a:xfrm rot="10800000">
            <a:off x="11647236" y="0"/>
            <a:ext cx="544763" cy="185340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9B6CD00-D183-B7FB-7D82-1A523A2EBFED}"/>
              </a:ext>
            </a:extLst>
          </p:cNvPr>
          <p:cNvSpPr/>
          <p:nvPr/>
        </p:nvSpPr>
        <p:spPr>
          <a:xfrm>
            <a:off x="6720160" y="3231424"/>
            <a:ext cx="1143000" cy="35814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208111B-4FC4-DDF9-2F5E-DC7BF9638650}"/>
              </a:ext>
            </a:extLst>
          </p:cNvPr>
          <p:cNvSpPr/>
          <p:nvPr/>
        </p:nvSpPr>
        <p:spPr>
          <a:xfrm>
            <a:off x="6912523" y="-16556"/>
            <a:ext cx="1143000" cy="35814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73E92E5-46ED-4355-B784-3D972474BBDB}"/>
              </a:ext>
            </a:extLst>
          </p:cNvPr>
          <p:cNvSpPr/>
          <p:nvPr/>
        </p:nvSpPr>
        <p:spPr>
          <a:xfrm>
            <a:off x="10827482" y="62997"/>
            <a:ext cx="544763" cy="1853403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219375DB-662E-3ED5-90DB-15C89C43FFBC}"/>
              </a:ext>
            </a:extLst>
          </p:cNvPr>
          <p:cNvSpPr/>
          <p:nvPr/>
        </p:nvSpPr>
        <p:spPr>
          <a:xfrm>
            <a:off x="9947042" y="81256"/>
            <a:ext cx="544763" cy="1853403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2C3F47-35B4-BB89-793F-C4C8FD2D39D7}"/>
              </a:ext>
            </a:extLst>
          </p:cNvPr>
          <p:cNvGrpSpPr/>
          <p:nvPr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F230B3FA-3D16-29C6-0725-663E68823BF3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50FE47C8-469F-6BC2-7466-3D197F1A9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6170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5EFD9F-297B-3191-3B39-97A0AFBC6085}"/>
              </a:ext>
            </a:extLst>
          </p:cNvPr>
          <p:cNvSpPr txBox="1">
            <a:spLocks/>
          </p:cNvSpPr>
          <p:nvPr/>
        </p:nvSpPr>
        <p:spPr>
          <a:xfrm>
            <a:off x="1186859" y="1835780"/>
            <a:ext cx="9577218" cy="30154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400"/>
              </a:spcBef>
            </a:pPr>
            <a:r>
              <a:rPr lang="en-US" b="1" dirty="0">
                <a:latin typeface="Arial"/>
                <a:cs typeface="Gotham Bold" pitchFamily="2" charset="0"/>
                <a:hlinkClick r:id="rId2"/>
              </a:rPr>
              <a:t>BSU Photos - SmugMug</a:t>
            </a:r>
            <a:br>
              <a:rPr lang="en-US" b="1" dirty="0">
                <a:latin typeface="Gotham Bold" pitchFamily="2" charset="0"/>
                <a:cs typeface="Gotham Bold" pitchFamily="2" charset="0"/>
              </a:rPr>
            </a:br>
            <a:endParaRPr lang="en-US" b="1" dirty="0">
              <a:latin typeface="Gotham Bold" pitchFamily="2" charset="0"/>
              <a:cs typeface="Gotham Bold" pitchFamily="2" charset="0"/>
            </a:endParaRPr>
          </a:p>
          <a:p>
            <a:pPr algn="l">
              <a:spcBef>
                <a:spcPts val="2400"/>
              </a:spcBef>
            </a:pPr>
            <a:r>
              <a:rPr lang="en-US" b="1" dirty="0">
                <a:latin typeface="Arial"/>
                <a:cs typeface="Gotham Bold" pitchFamily="2" charset="0"/>
                <a:hlinkClick r:id="rId3"/>
              </a:rPr>
              <a:t>BSU Brand Guide</a:t>
            </a:r>
            <a:br>
              <a:rPr lang="en-US" b="1" dirty="0">
                <a:latin typeface="Gotham Bold" pitchFamily="2" charset="0"/>
                <a:cs typeface="Gotham Bold" pitchFamily="2" charset="0"/>
              </a:rPr>
            </a:br>
            <a:endParaRPr lang="en-US" b="1" dirty="0">
              <a:latin typeface="Gotham Bold" pitchFamily="2" charset="0"/>
              <a:cs typeface="Gotham Bold" pitchFamily="2" charset="0"/>
            </a:endParaRPr>
          </a:p>
          <a:p>
            <a:pPr algn="l">
              <a:spcBef>
                <a:spcPts val="2400"/>
              </a:spcBef>
            </a:pPr>
            <a:r>
              <a:rPr lang="en-US" b="1" dirty="0">
                <a:latin typeface="Arial"/>
                <a:cs typeface="Gotham Bold" pitchFamily="2" charset="0"/>
                <a:hlinkClick r:id="rId4"/>
              </a:rPr>
              <a:t>BSU Official Brand Policy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91A81E-9E7A-65B5-15FE-87CFF597FA03}"/>
              </a:ext>
            </a:extLst>
          </p:cNvPr>
          <p:cNvSpPr txBox="1"/>
          <p:nvPr/>
        </p:nvSpPr>
        <p:spPr>
          <a:xfrm>
            <a:off x="1186859" y="744899"/>
            <a:ext cx="8016776" cy="64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600" dirty="0">
                <a:latin typeface="Arial Black" panose="020B0A04020102020204" pitchFamily="34" charset="0"/>
              </a:rPr>
              <a:t>OTHER HELPFUL RESOURCES</a:t>
            </a:r>
          </a:p>
        </p:txBody>
      </p:sp>
    </p:spTree>
    <p:extLst>
      <p:ext uri="{BB962C8B-B14F-4D97-AF65-F5344CB8AC3E}">
        <p14:creationId xmlns:p14="http://schemas.microsoft.com/office/powerpoint/2010/main" val="3908277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CA0FF6-FDD7-012A-D5BD-DAC898C03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66" y="654629"/>
            <a:ext cx="5997407" cy="753027"/>
          </a:xfrm>
        </p:spPr>
        <p:txBody>
          <a:bodyPr/>
          <a:lstStyle/>
          <a:p>
            <a:r>
              <a:rPr lang="en-US" dirty="0"/>
              <a:t>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0653E-16CC-F13C-1BF5-C8C8A858A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ts val="4000"/>
              </a:lnSpc>
            </a:pPr>
            <a:r>
              <a:rPr lang="en-US" sz="2800" dirty="0"/>
              <a:t>4-6 lines of text work best. 24 pts font size or more and custom line spacing 40 pts for better readability. </a:t>
            </a:r>
            <a:r>
              <a:rPr lang="en-US" sz="2800" dirty="0" err="1"/>
              <a:t>consectetur</a:t>
            </a:r>
            <a:r>
              <a:rPr lang="en-US" sz="2800" dirty="0"/>
              <a:t> </a:t>
            </a:r>
            <a:r>
              <a:rPr lang="en-US" sz="2800" dirty="0" err="1"/>
              <a:t>adipiscing</a:t>
            </a:r>
            <a:r>
              <a:rPr lang="en-US" sz="2800" dirty="0"/>
              <a:t> </a:t>
            </a:r>
            <a:r>
              <a:rPr lang="en-US" sz="2800" dirty="0" err="1"/>
              <a:t>elit</a:t>
            </a:r>
            <a:r>
              <a:rPr lang="en-US" sz="2800" dirty="0"/>
              <a:t>. </a:t>
            </a:r>
            <a:r>
              <a:rPr lang="en-US" b="1" dirty="0"/>
              <a:t>Bold some text for greater impact </a:t>
            </a:r>
            <a:r>
              <a:rPr lang="en-US" sz="2800" b="1" dirty="0" err="1"/>
              <a:t>erat</a:t>
            </a:r>
            <a:r>
              <a:rPr lang="en-US" sz="2800" b="1" dirty="0"/>
              <a:t> a ex </a:t>
            </a:r>
            <a:r>
              <a:rPr lang="en-US" sz="2800" b="1" dirty="0" err="1"/>
              <a:t>vulputate</a:t>
            </a:r>
            <a:r>
              <a:rPr lang="en-US" sz="2800" b="1" dirty="0"/>
              <a:t> </a:t>
            </a:r>
            <a:r>
              <a:rPr lang="en-US" sz="2800" b="1" dirty="0" err="1"/>
              <a:t>ultrices</a:t>
            </a:r>
            <a:r>
              <a:rPr lang="en-US" sz="2800" b="1" dirty="0"/>
              <a:t> </a:t>
            </a:r>
            <a:r>
              <a:rPr lang="en-US" sz="2800" dirty="0" err="1"/>
              <a:t>ut</a:t>
            </a:r>
            <a:r>
              <a:rPr lang="en-US" sz="2800" dirty="0"/>
              <a:t> in eros. In non </a:t>
            </a:r>
            <a:r>
              <a:rPr lang="en-US" sz="2800" dirty="0" err="1"/>
              <a:t>neque</a:t>
            </a:r>
            <a:r>
              <a:rPr lang="en-US" sz="2800" dirty="0"/>
              <a:t> in ipsum </a:t>
            </a:r>
            <a:r>
              <a:rPr lang="en-US" sz="2800" dirty="0" err="1"/>
              <a:t>scelerisque</a:t>
            </a:r>
            <a:r>
              <a:rPr lang="en-US" sz="2800" dirty="0"/>
              <a:t> </a:t>
            </a:r>
            <a:r>
              <a:rPr lang="en-US" sz="2800" dirty="0" err="1"/>
              <a:t>aliquet</a:t>
            </a:r>
            <a:r>
              <a:rPr lang="en-US" sz="28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BA77F-1697-9158-2C0A-3E683EF1BD1F}"/>
              </a:ext>
            </a:extLst>
          </p:cNvPr>
          <p:cNvSpPr txBox="1"/>
          <p:nvPr/>
        </p:nvSpPr>
        <p:spPr>
          <a:xfrm>
            <a:off x="892866" y="1330325"/>
            <a:ext cx="3845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[Note: Title text has gold fill color to match the page bkg.] </a:t>
            </a:r>
          </a:p>
        </p:txBody>
      </p:sp>
    </p:spTree>
    <p:extLst>
      <p:ext uri="{BB962C8B-B14F-4D97-AF65-F5344CB8AC3E}">
        <p14:creationId xmlns:p14="http://schemas.microsoft.com/office/powerpoint/2010/main" val="1933427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FB50FF-4347-D682-B08F-275BF0A5A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ALL CAPS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0F0816-4F9B-2BA4-423B-FD8CADE8B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SECTION SMALL TITLE – ALL CAPS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1F5EB-59AC-A243-DF81-3B83970021B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75750" y="6253163"/>
            <a:ext cx="3016250" cy="307975"/>
          </a:xfrm>
          <a:prstGeom prst="rect">
            <a:avLst/>
          </a:prstGeom>
        </p:spPr>
        <p:txBody>
          <a:bodyPr/>
          <a:lstStyle/>
          <a:p>
            <a:r>
              <a:rPr lang="en-US" sz="1400" b="1">
                <a:solidFill>
                  <a:schemeClr val="tx1"/>
                </a:solidFill>
              </a:rPr>
              <a:t>Bowie State University </a:t>
            </a:r>
            <a:fld id="{3CFB8BE4-99F2-47F3-BF35-8C6E5C8564A8}" type="slidenum">
              <a:rPr lang="en-US" sz="1400" smtClean="0"/>
              <a:pPr/>
              <a:t>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1765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832A7C8-7BD4-F868-DE5D-B285516DA5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3" r="9445"/>
          <a:stretch/>
        </p:blipFill>
        <p:spPr>
          <a:xfrm>
            <a:off x="-7514" y="0"/>
            <a:ext cx="5329784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6FAC7-AFA4-638D-0DC8-5908064ED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ts val="3400"/>
              </a:lnSpc>
            </a:pPr>
            <a:r>
              <a:rPr lang="en-US" sz="2400" dirty="0"/>
              <a:t>6-7 lines of text work best. 24 pts font size and custom line spacing 34 pts for better readability.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. </a:t>
            </a:r>
            <a:r>
              <a:rPr lang="en-US" sz="2400" dirty="0" err="1"/>
              <a:t>Mauris</a:t>
            </a:r>
            <a:r>
              <a:rPr lang="en-US" sz="2400" dirty="0"/>
              <a:t> vel </a:t>
            </a:r>
            <a:r>
              <a:rPr lang="en-US" sz="2400" dirty="0" err="1"/>
              <a:t>erat</a:t>
            </a:r>
            <a:r>
              <a:rPr lang="en-US" sz="2400" dirty="0"/>
              <a:t> a ex </a:t>
            </a:r>
            <a:r>
              <a:rPr lang="en-US" sz="2400" dirty="0" err="1"/>
              <a:t>vulputate</a:t>
            </a:r>
            <a:r>
              <a:rPr lang="en-US" sz="2400" dirty="0"/>
              <a:t> </a:t>
            </a:r>
            <a:r>
              <a:rPr lang="en-US" sz="2400" dirty="0" err="1"/>
              <a:t>ultrices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in eros. In non </a:t>
            </a:r>
            <a:r>
              <a:rPr lang="en-US" sz="2400" dirty="0" err="1"/>
              <a:t>neque</a:t>
            </a:r>
            <a:r>
              <a:rPr lang="en-US" sz="2400" dirty="0"/>
              <a:t> in ipsum </a:t>
            </a:r>
            <a:r>
              <a:rPr lang="en-US" sz="2400" dirty="0" err="1"/>
              <a:t>scelerisque</a:t>
            </a:r>
            <a:r>
              <a:rPr lang="en-US" sz="2400" dirty="0"/>
              <a:t> </a:t>
            </a:r>
            <a:r>
              <a:rPr lang="en-US" sz="2400" dirty="0" err="1"/>
              <a:t>aliquet</a:t>
            </a:r>
            <a:r>
              <a:rPr lang="en-US" sz="2400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E4DE3F-040F-FE1B-B3C5-5828F3280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GOES HERE. 2-3 LINES OF TEXT WORK BEST.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658F12-F0EF-3405-9CF2-B2BB0C08D60F}"/>
              </a:ext>
            </a:extLst>
          </p:cNvPr>
          <p:cNvGrpSpPr/>
          <p:nvPr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DD4AFF60-AB86-7575-61B6-522E371E74FC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D01ACA8E-3007-5E4C-C82C-CD8FFCF9E5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2558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8AB70A-CA32-E28B-49FB-9C3AA106BF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SIMPLE 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4410B6-2477-C48B-8636-CA5C150EF4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SIMPLE TEXT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6531C0-FFD7-ADFD-CF0C-C6F8946A9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vel </a:t>
            </a:r>
            <a:r>
              <a:rPr lang="en-US" dirty="0" err="1"/>
              <a:t>erat</a:t>
            </a:r>
            <a:r>
              <a:rPr lang="en-US" dirty="0"/>
              <a:t> a ex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in eros.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EFECD0-A073-7C91-36DA-31267B5B2214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vel </a:t>
            </a:r>
            <a:r>
              <a:rPr lang="en-US" dirty="0" err="1"/>
              <a:t>erat</a:t>
            </a:r>
            <a:r>
              <a:rPr lang="en-US" dirty="0"/>
              <a:t> a ex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in eros.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40A295-B099-C754-9CAF-29557E77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IS GOOD. TITLE GOES HERE. 36 PT SIZE FONT. 2 LINES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092DA1-4271-0280-DF97-2C77F6C59E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SIMPLE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6A7C70F-F0B4-1A58-F93C-95D708877ECA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vel </a:t>
            </a:r>
            <a:r>
              <a:rPr lang="en-US" dirty="0" err="1"/>
              <a:t>erat</a:t>
            </a:r>
            <a:r>
              <a:rPr lang="en-US" dirty="0"/>
              <a:t> a ex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in eros.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5CC8E7-11D0-2537-3398-B719690311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SIMPLE TEXT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82592E-6972-C8C7-D744-D9ABF8DDE80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vel </a:t>
            </a:r>
            <a:r>
              <a:rPr lang="en-US" dirty="0" err="1"/>
              <a:t>erat</a:t>
            </a:r>
            <a:r>
              <a:rPr lang="en-US" dirty="0"/>
              <a:t> a ex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in eros.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861D5E-84B5-8CF8-1C19-D3ACC1A4D2BF}"/>
              </a:ext>
            </a:extLst>
          </p:cNvPr>
          <p:cNvGrpSpPr/>
          <p:nvPr/>
        </p:nvGrpSpPr>
        <p:grpSpPr>
          <a:xfrm>
            <a:off x="1216165" y="2054160"/>
            <a:ext cx="519016" cy="511620"/>
            <a:chOff x="7834454" y="1052892"/>
            <a:chExt cx="891383" cy="8786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860C04B-0317-8963-0292-30F146857E25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1ED8CA7-D96A-ECB7-53D9-06C4B85420F6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16" name="Rectangle 3">
                <a:extLst>
                  <a:ext uri="{FF2B5EF4-FFF2-40B4-BE49-F238E27FC236}">
                    <a16:creationId xmlns:a16="http://schemas.microsoft.com/office/drawing/2014/main" id="{D2F4CE6A-10EE-8574-EF5F-A542C45B7D9D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914FC9-2B64-2250-3F13-E9F71AB5C344}"/>
                </a:ext>
              </a:extLst>
            </p:cNvPr>
            <p:cNvSpPr txBox="1"/>
            <p:nvPr/>
          </p:nvSpPr>
          <p:spPr>
            <a:xfrm>
              <a:off x="7847157" y="1180581"/>
              <a:ext cx="878680" cy="6233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/>
                <a:t>01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D4E3E1-2814-2C33-5AB4-0292F0686E6C}"/>
              </a:ext>
            </a:extLst>
          </p:cNvPr>
          <p:cNvGrpSpPr/>
          <p:nvPr/>
        </p:nvGrpSpPr>
        <p:grpSpPr>
          <a:xfrm>
            <a:off x="6651121" y="2054160"/>
            <a:ext cx="519016" cy="511620"/>
            <a:chOff x="7834454" y="1052892"/>
            <a:chExt cx="891383" cy="8786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42B8349-9889-B0F7-1BC0-CB052CCCDF73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6AC8949-5963-9F06-9CBC-BA42E56DD261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21" name="Rectangle 3">
                <a:extLst>
                  <a:ext uri="{FF2B5EF4-FFF2-40B4-BE49-F238E27FC236}">
                    <a16:creationId xmlns:a16="http://schemas.microsoft.com/office/drawing/2014/main" id="{656F3805-BB98-B638-7319-017FFC88E813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06767B-010C-2765-F35C-56B1239C2E15}"/>
                </a:ext>
              </a:extLst>
            </p:cNvPr>
            <p:cNvSpPr txBox="1"/>
            <p:nvPr/>
          </p:nvSpPr>
          <p:spPr>
            <a:xfrm>
              <a:off x="7847157" y="1180581"/>
              <a:ext cx="878680" cy="6233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/>
                <a:t>01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DB4BDB-26D2-E92D-AF74-1A4D6A42B0A2}"/>
              </a:ext>
            </a:extLst>
          </p:cNvPr>
          <p:cNvGrpSpPr/>
          <p:nvPr/>
        </p:nvGrpSpPr>
        <p:grpSpPr>
          <a:xfrm>
            <a:off x="1208769" y="4184366"/>
            <a:ext cx="519016" cy="511620"/>
            <a:chOff x="7834454" y="1052892"/>
            <a:chExt cx="891383" cy="87868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9E1FC80-2C21-9ABA-84BC-528028047EAF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A6EE5AF-0E6B-7A5A-40C4-5829EB0CFB94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26" name="Rectangle 3">
                <a:extLst>
                  <a:ext uri="{FF2B5EF4-FFF2-40B4-BE49-F238E27FC236}">
                    <a16:creationId xmlns:a16="http://schemas.microsoft.com/office/drawing/2014/main" id="{02DF93C8-81C2-56B4-23B0-FACF3F69433B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02B6F2-7F79-0A48-8ED7-2A9BF1A937D5}"/>
                </a:ext>
              </a:extLst>
            </p:cNvPr>
            <p:cNvSpPr txBox="1"/>
            <p:nvPr/>
          </p:nvSpPr>
          <p:spPr>
            <a:xfrm>
              <a:off x="7847157" y="1180581"/>
              <a:ext cx="878680" cy="6233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/>
                <a:t>01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A0A1BE-0F65-C9D7-753B-0BD0B0D2C68A}"/>
              </a:ext>
            </a:extLst>
          </p:cNvPr>
          <p:cNvGrpSpPr/>
          <p:nvPr/>
        </p:nvGrpSpPr>
        <p:grpSpPr>
          <a:xfrm>
            <a:off x="6654819" y="4197716"/>
            <a:ext cx="519016" cy="511620"/>
            <a:chOff x="7834454" y="1052892"/>
            <a:chExt cx="891383" cy="87868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A24783C-05BA-F64F-6420-9E0B644BF4CA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F57A992-3450-4E95-9F82-13E8AC5C61C0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31" name="Rectangle 3">
                <a:extLst>
                  <a:ext uri="{FF2B5EF4-FFF2-40B4-BE49-F238E27FC236}">
                    <a16:creationId xmlns:a16="http://schemas.microsoft.com/office/drawing/2014/main" id="{3EC69D94-33A0-ED10-58AD-5B04FC9033C4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E61577-2FC3-FAB3-E899-55EB826AF363}"/>
                </a:ext>
              </a:extLst>
            </p:cNvPr>
            <p:cNvSpPr txBox="1"/>
            <p:nvPr/>
          </p:nvSpPr>
          <p:spPr>
            <a:xfrm>
              <a:off x="7847157" y="1180581"/>
              <a:ext cx="878680" cy="6233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/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0657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ACAC1-3D8F-4523-7DE9-06F95BABA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banners on a pole&#10;&#10;Description automatically generated">
            <a:extLst>
              <a:ext uri="{FF2B5EF4-FFF2-40B4-BE49-F238E27FC236}">
                <a16:creationId xmlns:a16="http://schemas.microsoft.com/office/drawing/2014/main" id="{C97BFD4C-15F6-B2A9-0DB0-93E694F355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8A245B-C82C-3621-1D85-4235280870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SIMPLE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376B6-A972-43D8-519E-1D6D38D357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SIMPLE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9679DC-B1C1-17B7-424B-0088411E4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vel </a:t>
            </a:r>
            <a:r>
              <a:rPr lang="en-US" dirty="0" err="1"/>
              <a:t>erat</a:t>
            </a:r>
            <a:r>
              <a:rPr lang="en-US" dirty="0"/>
              <a:t> a ex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in eros.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E78B76-13F8-7655-0DB9-02BC093D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973" y="298907"/>
            <a:ext cx="5579238" cy="1583991"/>
          </a:xfrm>
        </p:spPr>
        <p:txBody>
          <a:bodyPr/>
          <a:lstStyle/>
          <a:p>
            <a:r>
              <a:rPr lang="en-US" dirty="0"/>
              <a:t>TITLE GOES HERE. 2-3 LINES OF TEXT WORK BEST.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DE3FE89-9880-7F98-2A8F-8EB70863C3CE}"/>
              </a:ext>
            </a:extLst>
          </p:cNvPr>
          <p:cNvSpPr txBox="1">
            <a:spLocks/>
          </p:cNvSpPr>
          <p:nvPr/>
        </p:nvSpPr>
        <p:spPr>
          <a:xfrm>
            <a:off x="6253952" y="4576119"/>
            <a:ext cx="4630570" cy="14163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vel </a:t>
            </a:r>
            <a:r>
              <a:rPr lang="en-US" dirty="0" err="1"/>
              <a:t>erat</a:t>
            </a:r>
            <a:r>
              <a:rPr lang="en-US" dirty="0"/>
              <a:t> a ex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in eros.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907401-87CA-F7D8-A2F9-4708B8867AE0}"/>
              </a:ext>
            </a:extLst>
          </p:cNvPr>
          <p:cNvGrpSpPr/>
          <p:nvPr/>
        </p:nvGrpSpPr>
        <p:grpSpPr>
          <a:xfrm>
            <a:off x="0" y="5694035"/>
            <a:ext cx="1333237" cy="1000538"/>
            <a:chOff x="0" y="5694035"/>
            <a:chExt cx="1333237" cy="1000538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B28C3B92-31B3-19BF-00F9-CEC78F9476F1}"/>
                </a:ext>
              </a:extLst>
            </p:cNvPr>
            <p:cNvSpPr/>
            <p:nvPr userDrawn="1"/>
          </p:nvSpPr>
          <p:spPr>
            <a:xfrm>
              <a:off x="0" y="5706884"/>
              <a:ext cx="1333237" cy="987689"/>
            </a:xfrm>
            <a:custGeom>
              <a:avLst/>
              <a:gdLst>
                <a:gd name="connsiteX0" fmla="*/ 0 w 1171210"/>
                <a:gd name="connsiteY0" fmla="*/ 0 h 987689"/>
                <a:gd name="connsiteX1" fmla="*/ 1171210 w 1171210"/>
                <a:gd name="connsiteY1" fmla="*/ 0 h 987689"/>
                <a:gd name="connsiteX2" fmla="*/ 1171210 w 1171210"/>
                <a:gd name="connsiteY2" fmla="*/ 987689 h 987689"/>
                <a:gd name="connsiteX3" fmla="*/ 0 w 1171210"/>
                <a:gd name="connsiteY3" fmla="*/ 987689 h 987689"/>
                <a:gd name="connsiteX4" fmla="*/ 0 w 1171210"/>
                <a:gd name="connsiteY4" fmla="*/ 0 h 987689"/>
                <a:gd name="connsiteX0" fmla="*/ 0 w 1396735"/>
                <a:gd name="connsiteY0" fmla="*/ 0 h 987689"/>
                <a:gd name="connsiteX1" fmla="*/ 1171210 w 1396735"/>
                <a:gd name="connsiteY1" fmla="*/ 0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396735"/>
                <a:gd name="connsiteY0" fmla="*/ 0 h 987689"/>
                <a:gd name="connsiteX1" fmla="*/ 1060498 w 1396735"/>
                <a:gd name="connsiteY1" fmla="*/ 8201 h 987689"/>
                <a:gd name="connsiteX2" fmla="*/ 1396735 w 1396735"/>
                <a:gd name="connsiteY2" fmla="*/ 983588 h 987689"/>
                <a:gd name="connsiteX3" fmla="*/ 0 w 1396735"/>
                <a:gd name="connsiteY3" fmla="*/ 987689 h 987689"/>
                <a:gd name="connsiteX4" fmla="*/ 0 w 1396735"/>
                <a:gd name="connsiteY4" fmla="*/ 0 h 987689"/>
                <a:gd name="connsiteX0" fmla="*/ 0 w 1298324"/>
                <a:gd name="connsiteY0" fmla="*/ 0 h 987689"/>
                <a:gd name="connsiteX1" fmla="*/ 1060498 w 1298324"/>
                <a:gd name="connsiteY1" fmla="*/ 8201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298324"/>
                <a:gd name="connsiteY0" fmla="*/ 0 h 987689"/>
                <a:gd name="connsiteX1" fmla="*/ 1019359 w 1298324"/>
                <a:gd name="connsiteY1" fmla="*/ 6332 h 987689"/>
                <a:gd name="connsiteX2" fmla="*/ 1298324 w 1298324"/>
                <a:gd name="connsiteY2" fmla="*/ 979487 h 987689"/>
                <a:gd name="connsiteX3" fmla="*/ 0 w 1298324"/>
                <a:gd name="connsiteY3" fmla="*/ 987689 h 987689"/>
                <a:gd name="connsiteX4" fmla="*/ 0 w 1298324"/>
                <a:gd name="connsiteY4" fmla="*/ 0 h 987689"/>
                <a:gd name="connsiteX0" fmla="*/ 0 w 1302064"/>
                <a:gd name="connsiteY0" fmla="*/ 0 h 987689"/>
                <a:gd name="connsiteX1" fmla="*/ 1019359 w 1302064"/>
                <a:gd name="connsiteY1" fmla="*/ 633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63261 w 1302064"/>
                <a:gd name="connsiteY1" fmla="*/ 820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991310 w 1302064"/>
                <a:gd name="connsiteY1" fmla="*/ 4462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02064"/>
                <a:gd name="connsiteY0" fmla="*/ 0 h 987689"/>
                <a:gd name="connsiteX1" fmla="*/ 1032874 w 1302064"/>
                <a:gd name="connsiteY1" fmla="*/ 7926 h 987689"/>
                <a:gd name="connsiteX2" fmla="*/ 1302064 w 1302064"/>
                <a:gd name="connsiteY2" fmla="*/ 983226 h 987689"/>
                <a:gd name="connsiteX3" fmla="*/ 0 w 1302064"/>
                <a:gd name="connsiteY3" fmla="*/ 987689 h 987689"/>
                <a:gd name="connsiteX4" fmla="*/ 0 w 1302064"/>
                <a:gd name="connsiteY4" fmla="*/ 0 h 987689"/>
                <a:gd name="connsiteX0" fmla="*/ 0 w 1333237"/>
                <a:gd name="connsiteY0" fmla="*/ 0 h 987689"/>
                <a:gd name="connsiteX1" fmla="*/ 1032874 w 1333237"/>
                <a:gd name="connsiteY1" fmla="*/ 7926 h 987689"/>
                <a:gd name="connsiteX2" fmla="*/ 1333237 w 1333237"/>
                <a:gd name="connsiteY2" fmla="*/ 983226 h 987689"/>
                <a:gd name="connsiteX3" fmla="*/ 0 w 1333237"/>
                <a:gd name="connsiteY3" fmla="*/ 987689 h 987689"/>
                <a:gd name="connsiteX4" fmla="*/ 0 w 1333237"/>
                <a:gd name="connsiteY4" fmla="*/ 0 h 98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237" h="987689">
                  <a:moveTo>
                    <a:pt x="0" y="0"/>
                  </a:moveTo>
                  <a:lnTo>
                    <a:pt x="1032874" y="7926"/>
                  </a:lnTo>
                  <a:lnTo>
                    <a:pt x="1333237" y="983226"/>
                  </a:lnTo>
                  <a:lnTo>
                    <a:pt x="0" y="987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logo with white text and yellow flame&#10;&#10;Description automatically generated">
              <a:extLst>
                <a:ext uri="{FF2B5EF4-FFF2-40B4-BE49-F238E27FC236}">
                  <a16:creationId xmlns:a16="http://schemas.microsoft.com/office/drawing/2014/main" id="{9959D226-0100-3B1D-4FED-64137BF1A3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2" y="5694035"/>
              <a:ext cx="1029042" cy="92428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52D42B-999D-CF1C-79B2-6FA0A916097E}"/>
              </a:ext>
            </a:extLst>
          </p:cNvPr>
          <p:cNvGrpSpPr/>
          <p:nvPr/>
        </p:nvGrpSpPr>
        <p:grpSpPr>
          <a:xfrm>
            <a:off x="5734936" y="2114711"/>
            <a:ext cx="519016" cy="511620"/>
            <a:chOff x="7834454" y="1052892"/>
            <a:chExt cx="891383" cy="8786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CD8C71-A114-112D-90B7-CF054D8CF3CD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EF21B9B-EAE0-B031-5DC8-8F5D087BCB72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89CD9EC9-C7F9-EF1F-99B3-2E35F82A07C8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DE0E6C-8748-37ED-045E-969118196D3B}"/>
                </a:ext>
              </a:extLst>
            </p:cNvPr>
            <p:cNvSpPr txBox="1"/>
            <p:nvPr/>
          </p:nvSpPr>
          <p:spPr>
            <a:xfrm>
              <a:off x="7847157" y="1180581"/>
              <a:ext cx="878680" cy="6233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/>
                <a:t>01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A454E1-BDEE-F3D2-4C74-BDF5654DFAF6}"/>
              </a:ext>
            </a:extLst>
          </p:cNvPr>
          <p:cNvGrpSpPr/>
          <p:nvPr/>
        </p:nvGrpSpPr>
        <p:grpSpPr>
          <a:xfrm>
            <a:off x="5742332" y="4231670"/>
            <a:ext cx="519016" cy="511620"/>
            <a:chOff x="7834454" y="1052892"/>
            <a:chExt cx="891383" cy="87868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6FB3096-2CA7-91C9-51C1-DC5715A5181F}"/>
                </a:ext>
              </a:extLst>
            </p:cNvPr>
            <p:cNvGrpSpPr/>
            <p:nvPr/>
          </p:nvGrpSpPr>
          <p:grpSpPr>
            <a:xfrm>
              <a:off x="7834454" y="1052892"/>
              <a:ext cx="878681" cy="878681"/>
              <a:chOff x="8636794" y="914400"/>
              <a:chExt cx="878681" cy="87868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1032E6-C60E-E10E-C293-252789D22EAD}"/>
                  </a:ext>
                </a:extLst>
              </p:cNvPr>
              <p:cNvSpPr/>
              <p:nvPr/>
            </p:nvSpPr>
            <p:spPr>
              <a:xfrm>
                <a:off x="8636794" y="914400"/>
                <a:ext cx="878681" cy="878681"/>
              </a:xfrm>
              <a:prstGeom prst="rect">
                <a:avLst/>
              </a:prstGeom>
              <a:solidFill>
                <a:srgbClr val="FFCF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CF01"/>
                    </a:solidFill>
                  </a:ln>
                </a:endParaRPr>
              </a:p>
            </p:txBody>
          </p:sp>
          <p:sp>
            <p:nvSpPr>
              <p:cNvPr id="20" name="Rectangle 3">
                <a:extLst>
                  <a:ext uri="{FF2B5EF4-FFF2-40B4-BE49-F238E27FC236}">
                    <a16:creationId xmlns:a16="http://schemas.microsoft.com/office/drawing/2014/main" id="{AB1B1F1A-094A-6808-4FAD-0D9F17C06B54}"/>
                  </a:ext>
                </a:extLst>
              </p:cNvPr>
              <p:cNvSpPr/>
              <p:nvPr/>
            </p:nvSpPr>
            <p:spPr>
              <a:xfrm>
                <a:off x="8636794" y="1200150"/>
                <a:ext cx="878681" cy="592931"/>
              </a:xfrm>
              <a:custGeom>
                <a:avLst/>
                <a:gdLst>
                  <a:gd name="connsiteX0" fmla="*/ 0 w 878681"/>
                  <a:gd name="connsiteY0" fmla="*/ 0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0 w 878681"/>
                  <a:gd name="connsiteY4" fmla="*/ 0 h 878681"/>
                  <a:gd name="connsiteX0" fmla="*/ 7144 w 878681"/>
                  <a:gd name="connsiteY0" fmla="*/ 578643 h 878681"/>
                  <a:gd name="connsiteX1" fmla="*/ 878681 w 878681"/>
                  <a:gd name="connsiteY1" fmla="*/ 0 h 878681"/>
                  <a:gd name="connsiteX2" fmla="*/ 878681 w 878681"/>
                  <a:gd name="connsiteY2" fmla="*/ 878681 h 878681"/>
                  <a:gd name="connsiteX3" fmla="*/ 0 w 878681"/>
                  <a:gd name="connsiteY3" fmla="*/ 878681 h 878681"/>
                  <a:gd name="connsiteX4" fmla="*/ 7144 w 878681"/>
                  <a:gd name="connsiteY4" fmla="*/ 578643 h 878681"/>
                  <a:gd name="connsiteX0" fmla="*/ 7144 w 878681"/>
                  <a:gd name="connsiteY0" fmla="*/ 292893 h 592931"/>
                  <a:gd name="connsiteX1" fmla="*/ 878681 w 878681"/>
                  <a:gd name="connsiteY1" fmla="*/ 0 h 592931"/>
                  <a:gd name="connsiteX2" fmla="*/ 878681 w 878681"/>
                  <a:gd name="connsiteY2" fmla="*/ 592931 h 592931"/>
                  <a:gd name="connsiteX3" fmla="*/ 0 w 878681"/>
                  <a:gd name="connsiteY3" fmla="*/ 592931 h 592931"/>
                  <a:gd name="connsiteX4" fmla="*/ 7144 w 878681"/>
                  <a:gd name="connsiteY4" fmla="*/ 292893 h 59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1" h="592931">
                    <a:moveTo>
                      <a:pt x="7144" y="292893"/>
                    </a:moveTo>
                    <a:lnTo>
                      <a:pt x="878681" y="0"/>
                    </a:lnTo>
                    <a:lnTo>
                      <a:pt x="878681" y="592931"/>
                    </a:lnTo>
                    <a:lnTo>
                      <a:pt x="0" y="592931"/>
                    </a:lnTo>
                    <a:lnTo>
                      <a:pt x="7144" y="292893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D05265-F99A-6597-4CBC-849234ED9F83}"/>
                </a:ext>
              </a:extLst>
            </p:cNvPr>
            <p:cNvSpPr txBox="1"/>
            <p:nvPr/>
          </p:nvSpPr>
          <p:spPr>
            <a:xfrm>
              <a:off x="7847157" y="1180581"/>
              <a:ext cx="878680" cy="6233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/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134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D96B3F-7C97-B4B6-3EAF-F26E4D399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GOES HERE. 2-3 LINES OF TEXT WORK BEST.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3F853A0-FA86-558F-4ECC-2C2D20AC9A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064" y="839787"/>
            <a:ext cx="4154236" cy="517842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7C57C-7733-465E-15AB-02138B9C9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ts val="3400"/>
              </a:lnSpc>
            </a:pPr>
            <a:r>
              <a:rPr lang="en-US" sz="2400" dirty="0"/>
              <a:t>6-7 lines of text work best. 24 pts font size and custom line spacing 34 pts for better readability.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. </a:t>
            </a:r>
            <a:r>
              <a:rPr lang="en-US" sz="2400" dirty="0" err="1"/>
              <a:t>Mauris</a:t>
            </a:r>
            <a:r>
              <a:rPr lang="en-US" sz="2400" dirty="0"/>
              <a:t> vel </a:t>
            </a:r>
            <a:r>
              <a:rPr lang="en-US" sz="2400" dirty="0" err="1"/>
              <a:t>erat</a:t>
            </a:r>
            <a:r>
              <a:rPr lang="en-US" sz="2400" dirty="0"/>
              <a:t> a ex </a:t>
            </a:r>
            <a:r>
              <a:rPr lang="en-US" sz="2400" dirty="0" err="1"/>
              <a:t>vulputate</a:t>
            </a:r>
            <a:r>
              <a:rPr lang="en-US" sz="2400" dirty="0"/>
              <a:t> </a:t>
            </a:r>
            <a:r>
              <a:rPr lang="en-US" sz="2400" dirty="0" err="1"/>
              <a:t>ultrices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in eros. In non </a:t>
            </a:r>
            <a:r>
              <a:rPr lang="en-US" sz="2400" dirty="0" err="1"/>
              <a:t>neque</a:t>
            </a:r>
            <a:r>
              <a:rPr lang="en-US" sz="2400" dirty="0"/>
              <a:t> in ipsum </a:t>
            </a:r>
            <a:r>
              <a:rPr lang="en-US" sz="2400" dirty="0" err="1"/>
              <a:t>scelerisque</a:t>
            </a:r>
            <a:r>
              <a:rPr lang="en-US" sz="2400" dirty="0"/>
              <a:t> </a:t>
            </a:r>
            <a:r>
              <a:rPr lang="en-US" sz="2400" dirty="0" err="1"/>
              <a:t>aliquet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0628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AFA96D-5E9D-B3A4-8788-AC3D366E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GOES HERE. 2-3 LINES OF TEXT WORK BEST.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FDC3B-0F3A-5520-4C04-B13A41168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ts val="3400"/>
              </a:lnSpc>
            </a:pPr>
            <a:r>
              <a:rPr lang="en-US" dirty="0"/>
              <a:t>6-7 lines of text work best. 24 pts font size and custom line spacing 34 pts for better readability.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vel </a:t>
            </a:r>
            <a:r>
              <a:rPr lang="en-US" dirty="0" err="1"/>
              <a:t>erat</a:t>
            </a:r>
            <a:r>
              <a:rPr lang="en-US" dirty="0"/>
              <a:t> a ex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in eros. In non </a:t>
            </a:r>
            <a:r>
              <a:rPr lang="en-US" dirty="0" err="1"/>
              <a:t>neque</a:t>
            </a:r>
            <a:r>
              <a:rPr lang="en-US" dirty="0"/>
              <a:t> in ipsum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.</a:t>
            </a:r>
          </a:p>
        </p:txBody>
      </p:sp>
      <p:pic>
        <p:nvPicPr>
          <p:cNvPr id="8" name="Picture Placeholder 7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2EC7F7D4-128D-AA0B-D780-210F56FF00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 descr="A person in a yellow sweatshirt&#10;&#10;Description automatically generated">
            <a:extLst>
              <a:ext uri="{FF2B5EF4-FFF2-40B4-BE49-F238E27FC236}">
                <a16:creationId xmlns:a16="http://schemas.microsoft.com/office/drawing/2014/main" id="{24B618E6-2EB1-DC88-3D85-C099862D8C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7394910"/>
      </p:ext>
    </p:extLst>
  </p:cSld>
  <p:clrMapOvr>
    <a:masterClrMapping/>
  </p:clrMapOvr>
</p:sld>
</file>

<file path=ppt/theme/theme1.xml><?xml version="1.0" encoding="utf-8"?>
<a:theme xmlns:a="http://schemas.openxmlformats.org/drawingml/2006/main" name="Bowie State Univeristy">
  <a:themeElements>
    <a:clrScheme name="Bowie State University">
      <a:dk1>
        <a:sysClr val="windowText" lastClr="000000"/>
      </a:dk1>
      <a:lt1>
        <a:sysClr val="window" lastClr="FFFFFF"/>
      </a:lt1>
      <a:dk2>
        <a:srgbClr val="FFCE00"/>
      </a:dk2>
      <a:lt2>
        <a:srgbClr val="D0D0CE"/>
      </a:lt2>
      <a:accent1>
        <a:srgbClr val="F8E08E"/>
      </a:accent1>
      <a:accent2>
        <a:srgbClr val="F8E08E"/>
      </a:accent2>
      <a:accent3>
        <a:srgbClr val="FDDA25"/>
      </a:accent3>
      <a:accent4>
        <a:srgbClr val="FFCE00"/>
      </a:accent4>
      <a:accent5>
        <a:srgbClr val="FFA400"/>
      </a:accent5>
      <a:accent6>
        <a:srgbClr val="EA7200"/>
      </a:accent6>
      <a:hlink>
        <a:srgbClr val="E04F39"/>
      </a:hlink>
      <a:folHlink>
        <a:srgbClr val="53565A"/>
      </a:folHlink>
    </a:clrScheme>
    <a:fontScheme name="Bowie State University Font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wie State Univeristy" id="{1FD8234E-1C49-4350-B104-7D99A386EFCE}" vid="{94DF87BE-FFF5-44A9-8F61-5508153F5461}"/>
    </a:ext>
  </a:extLst>
</a:theme>
</file>

<file path=ppt/theme/theme2.xml><?xml version="1.0" encoding="utf-8"?>
<a:theme xmlns:a="http://schemas.openxmlformats.org/drawingml/2006/main" name="1_Bowie State Univeristy">
  <a:themeElements>
    <a:clrScheme name="Bowie State University">
      <a:dk1>
        <a:sysClr val="windowText" lastClr="000000"/>
      </a:dk1>
      <a:lt1>
        <a:sysClr val="window" lastClr="FFFFFF"/>
      </a:lt1>
      <a:dk2>
        <a:srgbClr val="FFCE00"/>
      </a:dk2>
      <a:lt2>
        <a:srgbClr val="D0D0CE"/>
      </a:lt2>
      <a:accent1>
        <a:srgbClr val="F8E08E"/>
      </a:accent1>
      <a:accent2>
        <a:srgbClr val="F8E08E"/>
      </a:accent2>
      <a:accent3>
        <a:srgbClr val="FDDA25"/>
      </a:accent3>
      <a:accent4>
        <a:srgbClr val="FFCE00"/>
      </a:accent4>
      <a:accent5>
        <a:srgbClr val="FFA400"/>
      </a:accent5>
      <a:accent6>
        <a:srgbClr val="EA7200"/>
      </a:accent6>
      <a:hlink>
        <a:srgbClr val="E04F39"/>
      </a:hlink>
      <a:folHlink>
        <a:srgbClr val="53565A"/>
      </a:folHlink>
    </a:clrScheme>
    <a:fontScheme name="Bowie State University Font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wie State Univeristy" id="{1FD8234E-1C49-4350-B104-7D99A386EFCE}" vid="{94DF87BE-FFF5-44A9-8F61-5508153F54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Bowie State Univeristy</Template>
  <TotalTime>0</TotalTime>
  <Words>903</Words>
  <Application>Microsoft Office PowerPoint</Application>
  <PresentationFormat>Widescreen</PresentationFormat>
  <Paragraphs>127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Bowie State Univeristy</vt:lpstr>
      <vt:lpstr>1_Bowie State Univeristy</vt:lpstr>
      <vt:lpstr>PowerPoint Presentation</vt:lpstr>
      <vt:lpstr>PowerPoint Presentation</vt:lpstr>
      <vt:lpstr>TITLE GOES HERE</vt:lpstr>
      <vt:lpstr>SECTION TITLE ALL CAPS</vt:lpstr>
      <vt:lpstr>TITLE GOES HERE. 2-3 LINES OF TEXT WORK BEST.</vt:lpstr>
      <vt:lpstr>CHANGE IS GOOD. TITLE GOES HERE. 36 PT SIZE FONT. 2 LINES</vt:lpstr>
      <vt:lpstr>TITLE GOES HERE. 2-3 LINES OF TEXT WORK BEST.</vt:lpstr>
      <vt:lpstr>TITLE GOES HERE. 2-3 LINES OF TEXT WORK BEST.</vt:lpstr>
      <vt:lpstr>TITLE GOES HERE. 2-3 LINES OF TEXT WORK BEST.</vt:lpstr>
      <vt:lpstr>MORE BULLETS</vt:lpstr>
      <vt:lpstr>PowerPoint Presentation</vt:lpstr>
      <vt:lpstr>LEADING THE WAY TO A BETTER FUTURE. 36 PT FONT WORKS BEST</vt:lpstr>
      <vt:lpstr>CHARTS AND NUMBERS</vt:lpstr>
      <vt:lpstr>CHARTS AND GRAPHS</vt:lpstr>
      <vt:lpstr>Another Chart</vt:lpstr>
      <vt:lpstr>PowerPoint Presentation</vt:lpstr>
      <vt:lpstr>TITLE GOES HERE</vt:lpstr>
      <vt:lpstr>MORE STATS</vt:lpstr>
      <vt:lpstr>PHOTO GRID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61</cp:revision>
  <dcterms:created xsi:type="dcterms:W3CDTF">2024-12-02T12:20:51Z</dcterms:created>
  <dcterms:modified xsi:type="dcterms:W3CDTF">2025-05-27T13:20:50Z</dcterms:modified>
</cp:coreProperties>
</file>