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ssandra Robinson" initials="CR" lastIdx="7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39"/>
    <p:restoredTop sz="94650"/>
  </p:normalViewPr>
  <p:slideViewPr>
    <p:cSldViewPr snapToGrid="0" snapToObjects="1">
      <p:cViewPr varScale="1">
        <p:scale>
          <a:sx n="100" d="100"/>
          <a:sy n="100" d="100"/>
        </p:scale>
        <p:origin x="84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Human Resource Development Program | </a:t>
            </a:r>
            <a:r>
              <a:rPr lang="en-US" dirty="0" err="1" smtClean="0"/>
              <a:t>bowiestate.edu</a:t>
            </a:r>
            <a:r>
              <a:rPr lang="en-US" dirty="0" smtClean="0"/>
              <a:t>/</a:t>
            </a:r>
            <a:r>
              <a:rPr lang="en-US" dirty="0" err="1" smtClean="0"/>
              <a:t>hrd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269B893-5326-4A40-BD7E-8F2E260C431F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74FDE5-11B9-D745-AF7A-EC518FCA2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4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269B893-5326-4A40-BD7E-8F2E260C431F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74FDE5-11B9-D745-AF7A-EC518FCA2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32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04825" y="6016904"/>
            <a:ext cx="4114800" cy="331932"/>
          </a:xfrm>
        </p:spPr>
        <p:txBody>
          <a:bodyPr/>
          <a:lstStyle/>
          <a:p>
            <a:r>
              <a:rPr lang="en-US" dirty="0" smtClean="0"/>
              <a:t>Human Resource Development Program | </a:t>
            </a:r>
            <a:r>
              <a:rPr lang="en-US" dirty="0" err="1" smtClean="0"/>
              <a:t>bowiestate.edu</a:t>
            </a:r>
            <a:r>
              <a:rPr lang="en-US" dirty="0" smtClean="0"/>
              <a:t>/</a:t>
            </a:r>
            <a:r>
              <a:rPr lang="en-US" dirty="0" err="1" smtClean="0"/>
              <a:t>hrd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269B893-5326-4A40-BD7E-8F2E260C431F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74FDE5-11B9-D745-AF7A-EC518FCA2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9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269B893-5326-4A40-BD7E-8F2E260C431F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74FDE5-11B9-D745-AF7A-EC518FCA2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43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269B893-5326-4A40-BD7E-8F2E260C431F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74FDE5-11B9-D745-AF7A-EC518FCA2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269B893-5326-4A40-BD7E-8F2E260C431F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74FDE5-11B9-D745-AF7A-EC518FCA2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269B893-5326-4A40-BD7E-8F2E260C431F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74FDE5-11B9-D745-AF7A-EC518FCA2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269B893-5326-4A40-BD7E-8F2E260C431F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74FDE5-11B9-D745-AF7A-EC518FCA2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269B893-5326-4A40-BD7E-8F2E260C431F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74FDE5-11B9-D745-AF7A-EC518FCA2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02513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Human Resource Development Program | </a:t>
            </a:r>
            <a:r>
              <a:rPr lang="en-US" dirty="0" err="1" smtClean="0"/>
              <a:t>bowiestate.edu</a:t>
            </a:r>
            <a:r>
              <a:rPr lang="en-US" dirty="0" smtClean="0"/>
              <a:t>/</a:t>
            </a:r>
            <a:r>
              <a:rPr lang="en-US" dirty="0" err="1" smtClean="0"/>
              <a:t>hrd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9">
            <a:extLst>
              <a:ext uri="{FF2B5EF4-FFF2-40B4-BE49-F238E27FC236}">
                <a16:creationId xmlns:a16="http://schemas.microsoft.com/office/drawing/2014/main" id="{DBC48D8D-6F92-4845-B31B-ACFCB22F823A}"/>
              </a:ext>
            </a:extLst>
          </p:cNvPr>
          <p:cNvSpPr txBox="1">
            <a:spLocks/>
          </p:cNvSpPr>
          <p:nvPr/>
        </p:nvSpPr>
        <p:spPr>
          <a:xfrm>
            <a:off x="800733" y="2751221"/>
            <a:ext cx="10339754" cy="220725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8800" b="1" dirty="0" smtClean="0"/>
              <a:t>Title Slide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14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/>
          </p:cNvPr>
          <p:cNvSpPr txBox="1">
            <a:spLocks/>
          </p:cNvSpPr>
          <p:nvPr/>
        </p:nvSpPr>
        <p:spPr>
          <a:xfrm>
            <a:off x="1122871" y="2305131"/>
            <a:ext cx="10662407" cy="1591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4800" dirty="0" smtClean="0"/>
              <a:t>This is a paragraph.</a:t>
            </a:r>
            <a:endParaRPr lang="en-US" altLang="en-US" sz="4800" dirty="0"/>
          </a:p>
          <a:p>
            <a:pPr>
              <a:spcBef>
                <a:spcPct val="0"/>
              </a:spcBef>
              <a:buNone/>
            </a:pPr>
            <a:endParaRPr lang="en-US" altLang="en-US" sz="1600" b="1" dirty="0">
              <a:latin typeface="Franklin Gothic Book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22871" y="1204971"/>
            <a:ext cx="61923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/>
              <a:t>Header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1557361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122871" y="991786"/>
            <a:ext cx="85423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/>
              <a:t>Header</a:t>
            </a:r>
            <a:endParaRPr lang="en-US" sz="6000" dirty="0"/>
          </a:p>
        </p:txBody>
      </p:sp>
      <p:sp>
        <p:nvSpPr>
          <p:cNvPr id="11" name="Content Placeholder 2">
            <a:extLst/>
          </p:cNvPr>
          <p:cNvSpPr txBox="1">
            <a:spLocks/>
          </p:cNvSpPr>
          <p:nvPr/>
        </p:nvSpPr>
        <p:spPr>
          <a:xfrm>
            <a:off x="1122871" y="2073256"/>
            <a:ext cx="10662407" cy="32037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800" kern="0" dirty="0" smtClean="0">
                <a:solidFill>
                  <a:srgbClr val="000000"/>
                </a:solidFill>
                <a:cs typeface="Arial"/>
              </a:rPr>
              <a:t>Bullet one</a:t>
            </a:r>
          </a:p>
          <a:p>
            <a:pPr>
              <a:spcBef>
                <a:spcPts val="0"/>
              </a:spcBef>
              <a:spcAft>
                <a:spcPts val="18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800" kern="0" dirty="0" smtClean="0">
                <a:solidFill>
                  <a:srgbClr val="000000"/>
                </a:solidFill>
                <a:cs typeface="Arial"/>
              </a:rPr>
              <a:t>Bullet two </a:t>
            </a:r>
          </a:p>
          <a:p>
            <a:pPr>
              <a:spcBef>
                <a:spcPts val="0"/>
              </a:spcBef>
              <a:spcAft>
                <a:spcPts val="18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800" kern="0" dirty="0" smtClean="0">
                <a:solidFill>
                  <a:srgbClr val="000000"/>
                </a:solidFill>
                <a:cs typeface="Arial"/>
              </a:rPr>
              <a:t>Bullet three</a:t>
            </a:r>
          </a:p>
          <a:p>
            <a:pPr>
              <a:spcBef>
                <a:spcPts val="0"/>
              </a:spcBef>
              <a:spcAft>
                <a:spcPts val="18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800" kern="0" dirty="0" smtClean="0">
                <a:solidFill>
                  <a:srgbClr val="000000"/>
                </a:solidFill>
                <a:cs typeface="Arial"/>
              </a:rPr>
              <a:t>Bullet four</a:t>
            </a:r>
            <a:endParaRPr lang="en-US" sz="4800" kern="0" dirty="0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67665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1290</TotalTime>
  <Words>17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Franklin Gothic Book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Fleishman</dc:creator>
  <cp:lastModifiedBy>Michael Fleishman</cp:lastModifiedBy>
  <cp:revision>63</cp:revision>
  <dcterms:created xsi:type="dcterms:W3CDTF">2018-06-07T15:24:30Z</dcterms:created>
  <dcterms:modified xsi:type="dcterms:W3CDTF">2022-08-24T19:31:39Z</dcterms:modified>
</cp:coreProperties>
</file>